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59" r:id="rId5"/>
  </p:sldIdLst>
  <p:sldSz cx="43891200" cy="32918400"/>
  <p:notesSz cx="6858000" cy="9144000"/>
  <p:defaultTextStyle>
    <a:defPPr>
      <a:defRPr lang="en-US"/>
    </a:defPPr>
    <a:lvl1pPr algn="l" defTabSz="2507217" rtl="0" fontAlgn="base">
      <a:spcBef>
        <a:spcPct val="0"/>
      </a:spcBef>
      <a:spcAft>
        <a:spcPct val="0"/>
      </a:spcAft>
      <a:defRPr sz="9828" kern="1200">
        <a:solidFill>
          <a:schemeClr val="tx1"/>
        </a:solidFill>
        <a:latin typeface="Arial" panose="020B0604020202020204" pitchFamily="34" charset="0"/>
        <a:ea typeface="MS PGothic" panose="020B0600070205080204" pitchFamily="34" charset="-128"/>
        <a:cs typeface="+mn-cs"/>
      </a:defRPr>
    </a:lvl1pPr>
    <a:lvl2pPr marL="2507217" indent="-1984729" algn="l" defTabSz="2507217" rtl="0" fontAlgn="base">
      <a:spcBef>
        <a:spcPct val="0"/>
      </a:spcBef>
      <a:spcAft>
        <a:spcPct val="0"/>
      </a:spcAft>
      <a:defRPr sz="9828" kern="1200">
        <a:solidFill>
          <a:schemeClr val="tx1"/>
        </a:solidFill>
        <a:latin typeface="Arial" panose="020B0604020202020204" pitchFamily="34" charset="0"/>
        <a:ea typeface="MS PGothic" panose="020B0600070205080204" pitchFamily="34" charset="-128"/>
        <a:cs typeface="+mn-cs"/>
      </a:defRPr>
    </a:lvl2pPr>
    <a:lvl3pPr marL="5014435" indent="-3969459" algn="l" defTabSz="2507217" rtl="0" fontAlgn="base">
      <a:spcBef>
        <a:spcPct val="0"/>
      </a:spcBef>
      <a:spcAft>
        <a:spcPct val="0"/>
      </a:spcAft>
      <a:defRPr sz="9828" kern="1200">
        <a:solidFill>
          <a:schemeClr val="tx1"/>
        </a:solidFill>
        <a:latin typeface="Arial" panose="020B0604020202020204" pitchFamily="34" charset="0"/>
        <a:ea typeface="MS PGothic" panose="020B0600070205080204" pitchFamily="34" charset="-128"/>
        <a:cs typeface="+mn-cs"/>
      </a:defRPr>
    </a:lvl3pPr>
    <a:lvl4pPr marL="7523467" indent="-5956003" algn="l" defTabSz="2507217" rtl="0" fontAlgn="base">
      <a:spcBef>
        <a:spcPct val="0"/>
      </a:spcBef>
      <a:spcAft>
        <a:spcPct val="0"/>
      </a:spcAft>
      <a:defRPr sz="9828" kern="1200">
        <a:solidFill>
          <a:schemeClr val="tx1"/>
        </a:solidFill>
        <a:latin typeface="Arial" panose="020B0604020202020204" pitchFamily="34" charset="0"/>
        <a:ea typeface="MS PGothic" panose="020B0600070205080204" pitchFamily="34" charset="-128"/>
        <a:cs typeface="+mn-cs"/>
      </a:defRPr>
    </a:lvl4pPr>
    <a:lvl5pPr marL="10030685" indent="-7940732" algn="l" defTabSz="2507217" rtl="0" fontAlgn="base">
      <a:spcBef>
        <a:spcPct val="0"/>
      </a:spcBef>
      <a:spcAft>
        <a:spcPct val="0"/>
      </a:spcAft>
      <a:defRPr sz="9828" kern="1200">
        <a:solidFill>
          <a:schemeClr val="tx1"/>
        </a:solidFill>
        <a:latin typeface="Arial" panose="020B0604020202020204" pitchFamily="34" charset="0"/>
        <a:ea typeface="MS PGothic" panose="020B0600070205080204" pitchFamily="34" charset="-128"/>
        <a:cs typeface="+mn-cs"/>
      </a:defRPr>
    </a:lvl5pPr>
    <a:lvl6pPr marL="2612441" algn="l" defTabSz="1044976" rtl="0" eaLnBrk="1" latinLnBrk="0" hangingPunct="1">
      <a:defRPr sz="9828" kern="1200">
        <a:solidFill>
          <a:schemeClr val="tx1"/>
        </a:solidFill>
        <a:latin typeface="Arial" panose="020B0604020202020204" pitchFamily="34" charset="0"/>
        <a:ea typeface="MS PGothic" panose="020B0600070205080204" pitchFamily="34" charset="-128"/>
        <a:cs typeface="+mn-cs"/>
      </a:defRPr>
    </a:lvl6pPr>
    <a:lvl7pPr marL="3134929" algn="l" defTabSz="1044976" rtl="0" eaLnBrk="1" latinLnBrk="0" hangingPunct="1">
      <a:defRPr sz="9828" kern="1200">
        <a:solidFill>
          <a:schemeClr val="tx1"/>
        </a:solidFill>
        <a:latin typeface="Arial" panose="020B0604020202020204" pitchFamily="34" charset="0"/>
        <a:ea typeface="MS PGothic" panose="020B0600070205080204" pitchFamily="34" charset="-128"/>
        <a:cs typeface="+mn-cs"/>
      </a:defRPr>
    </a:lvl7pPr>
    <a:lvl8pPr marL="3657417" algn="l" defTabSz="1044976" rtl="0" eaLnBrk="1" latinLnBrk="0" hangingPunct="1">
      <a:defRPr sz="9828" kern="1200">
        <a:solidFill>
          <a:schemeClr val="tx1"/>
        </a:solidFill>
        <a:latin typeface="Arial" panose="020B0604020202020204" pitchFamily="34" charset="0"/>
        <a:ea typeface="MS PGothic" panose="020B0600070205080204" pitchFamily="34" charset="-128"/>
        <a:cs typeface="+mn-cs"/>
      </a:defRPr>
    </a:lvl8pPr>
    <a:lvl9pPr marL="4179905" algn="l" defTabSz="1044976" rtl="0" eaLnBrk="1" latinLnBrk="0" hangingPunct="1">
      <a:defRPr sz="9828"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1214"/>
    <a:srgbClr val="501215"/>
    <a:srgbClr val="B4985A"/>
    <a:srgbClr val="5771A1"/>
    <a:srgbClr val="DE6225"/>
    <a:srgbClr val="05275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EED230-8C13-435B-B16A-7D459EDB7CF9}" v="503" dt="2021-09-14T19:48:10.5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027" autoAdjust="0"/>
    <p:restoredTop sz="94660"/>
  </p:normalViewPr>
  <p:slideViewPr>
    <p:cSldViewPr snapToObjects="1">
      <p:cViewPr varScale="1">
        <p:scale>
          <a:sx n="20" d="100"/>
          <a:sy n="20" d="100"/>
        </p:scale>
        <p:origin x="612" y="7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perspective val="5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7.8355826605873174E-2"/>
          <c:y val="5.9455127259567808E-2"/>
          <c:w val="0.7152214494552529"/>
          <c:h val="0.67108353383590091"/>
        </c:manualLayout>
      </c:layout>
      <c:pie3DChart>
        <c:varyColors val="1"/>
        <c:ser>
          <c:idx val="0"/>
          <c:order val="0"/>
          <c:tx>
            <c:strRef>
              <c:f>Sheet1!$B$1</c:f>
              <c:strCache>
                <c:ptCount val="1"/>
                <c:pt idx="0">
                  <c:v>Sales</c:v>
                </c:pt>
              </c:strCache>
            </c:strRef>
          </c:tx>
          <c:dPt>
            <c:idx val="0"/>
            <c:bubble3D val="0"/>
            <c:spPr>
              <a:solidFill>
                <a:schemeClr val="bg1">
                  <a:lumMod val="75000"/>
                </a:schemeClr>
              </a:solidFill>
              <a:ln w="50800">
                <a:solidFill>
                  <a:schemeClr val="lt1"/>
                </a:solidFill>
              </a:ln>
              <a:effectLst/>
              <a:sp3d contourW="50800">
                <a:contourClr>
                  <a:schemeClr val="lt1"/>
                </a:contourClr>
              </a:sp3d>
            </c:spPr>
            <c:extLst>
              <c:ext xmlns:c16="http://schemas.microsoft.com/office/drawing/2014/chart" uri="{C3380CC4-5D6E-409C-BE32-E72D297353CC}">
                <c16:uniqueId val="{00000003-7704-4EBB-9154-9FD79A6DCB8D}"/>
              </c:ext>
            </c:extLst>
          </c:dPt>
          <c:dPt>
            <c:idx val="1"/>
            <c:bubble3D val="0"/>
            <c:spPr>
              <a:solidFill>
                <a:srgbClr val="501214"/>
              </a:solidFill>
              <a:ln w="50800">
                <a:solidFill>
                  <a:schemeClr val="lt1"/>
                </a:solidFill>
              </a:ln>
              <a:effectLst/>
              <a:sp3d contourW="50800">
                <a:contourClr>
                  <a:schemeClr val="lt1"/>
                </a:contourClr>
              </a:sp3d>
            </c:spPr>
            <c:extLst>
              <c:ext xmlns:c16="http://schemas.microsoft.com/office/drawing/2014/chart" uri="{C3380CC4-5D6E-409C-BE32-E72D297353CC}">
                <c16:uniqueId val="{00000002-7704-4EBB-9154-9FD79A6DCB8D}"/>
              </c:ext>
            </c:extLst>
          </c:dPt>
          <c:dLbls>
            <c:dLbl>
              <c:idx val="0"/>
              <c:layout>
                <c:manualLayout>
                  <c:x val="-0.15364583333333334"/>
                  <c:y val="-0.23502604166666671"/>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704-4EBB-9154-9FD79A6DCB8D}"/>
                </c:ext>
              </c:extLst>
            </c:dLbl>
            <c:dLbl>
              <c:idx val="1"/>
              <c:layout>
                <c:manualLayout>
                  <c:x val="0.14583333333333334"/>
                  <c:y val="5.3339946276246719E-2"/>
                </c:manualLayout>
              </c:layout>
              <c:tx>
                <c:rich>
                  <a:bodyPr/>
                  <a:lstStyle/>
                  <a:p>
                    <a:fld id="{1ED0E8B0-3B94-4377-91B0-E152B03EA489}" type="VALUE">
                      <a:rPr lang="en-US" sz="6400">
                        <a:solidFill>
                          <a:schemeClr val="bg1"/>
                        </a:solidFill>
                      </a:rPr>
                      <a:pPr/>
                      <a:t>[VALUE]</a:t>
                    </a:fld>
                    <a:endParaRPr lang="en-US"/>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7704-4EBB-9154-9FD79A6DCB8D}"/>
                </c:ext>
              </c:extLst>
            </c:dLbl>
            <c:spPr>
              <a:noFill/>
              <a:ln>
                <a:noFill/>
              </a:ln>
              <a:effectLst/>
            </c:spPr>
            <c:txPr>
              <a:bodyPr rot="0" spcFirstLastPara="1" vertOverflow="ellipsis" vert="horz" wrap="square" lIns="38100" tIns="19050" rIns="38100" bIns="19050" anchor="ctr" anchorCtr="1">
                <a:spAutoFit/>
              </a:bodyPr>
              <a:lstStyle/>
              <a:p>
                <a:pPr>
                  <a:defRPr sz="6400" b="0" i="0" u="none" strike="noStrike" kern="1200" baseline="0">
                    <a:solidFill>
                      <a:schemeClr val="dk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Passed Visual Inpection</c:v>
                </c:pt>
                <c:pt idx="1">
                  <c:v>Did Not Pass Visual Inspection</c:v>
                </c:pt>
              </c:strCache>
            </c:strRef>
          </c:cat>
          <c:val>
            <c:numRef>
              <c:f>Sheet1!$B$2:$B$3</c:f>
              <c:numCache>
                <c:formatCode>0%</c:formatCode>
                <c:ptCount val="2"/>
                <c:pt idx="0">
                  <c:v>0.68</c:v>
                </c:pt>
                <c:pt idx="1">
                  <c:v>0.32</c:v>
                </c:pt>
              </c:numCache>
            </c:numRef>
          </c:val>
          <c:extLst>
            <c:ext xmlns:c16="http://schemas.microsoft.com/office/drawing/2014/chart" uri="{C3380CC4-5D6E-409C-BE32-E72D297353CC}">
              <c16:uniqueId val="{00000000-7704-4EBB-9154-9FD79A6DCB8D}"/>
            </c:ext>
          </c:extLst>
        </c:ser>
        <c:dLbls>
          <c:dLblPos val="outEnd"/>
          <c:showLegendKey val="0"/>
          <c:showVal val="1"/>
          <c:showCatName val="0"/>
          <c:showSerName val="0"/>
          <c:showPercent val="0"/>
          <c:showBubbleSize val="0"/>
          <c:showLeaderLines val="1"/>
        </c:dLbls>
      </c:pie3DChart>
      <c:spPr>
        <a:noFill/>
        <a:ln>
          <a:noFill/>
        </a:ln>
        <a:effectLst/>
      </c:spPr>
    </c:plotArea>
    <c:legend>
      <c:legendPos val="r"/>
      <c:legendEntry>
        <c:idx val="0"/>
        <c:txPr>
          <a:bodyPr rot="0" spcFirstLastPara="1" vertOverflow="ellipsis" vert="horz" wrap="square" anchor="ctr" anchorCtr="1"/>
          <a:lstStyle/>
          <a:p>
            <a:pPr>
              <a:defRPr sz="5400" b="0" i="0" u="none" strike="noStrike" kern="1200" baseline="0">
                <a:solidFill>
                  <a:schemeClr val="dk1">
                    <a:lumMod val="65000"/>
                    <a:lumOff val="35000"/>
                  </a:schemeClr>
                </a:solidFill>
                <a:latin typeface="Times New Roman" panose="02020603050405020304" pitchFamily="18" charset="0"/>
                <a:ea typeface="+mn-ea"/>
                <a:cs typeface="+mn-cs"/>
              </a:defRPr>
            </a:pPr>
            <a:endParaRPr lang="en-US"/>
          </a:p>
        </c:txPr>
      </c:legendEntry>
      <c:legendEntry>
        <c:idx val="1"/>
        <c:txPr>
          <a:bodyPr rot="0" spcFirstLastPara="1" vertOverflow="ellipsis" vert="horz" wrap="square" anchor="ctr" anchorCtr="1"/>
          <a:lstStyle/>
          <a:p>
            <a:pPr>
              <a:defRPr sz="5400" b="0" i="0" u="none" strike="noStrike" kern="1200" baseline="0">
                <a:solidFill>
                  <a:schemeClr val="dk1">
                    <a:lumMod val="65000"/>
                    <a:lumOff val="35000"/>
                  </a:schemeClr>
                </a:solidFill>
                <a:latin typeface="Times New Roman" panose="02020603050405020304" pitchFamily="18" charset="0"/>
                <a:ea typeface="+mn-ea"/>
                <a:cs typeface="+mn-cs"/>
              </a:defRPr>
            </a:pPr>
            <a:endParaRPr lang="en-US"/>
          </a:p>
        </c:txPr>
      </c:legendEntry>
      <c:layout>
        <c:manualLayout>
          <c:xMode val="edge"/>
          <c:yMode val="edge"/>
          <c:x val="7.9788133454472041E-2"/>
          <c:y val="0.67755841785508475"/>
          <c:w val="0.76685903745204931"/>
          <c:h val="0.29640671925797868"/>
        </c:manualLayout>
      </c:layout>
      <c:overlay val="0"/>
      <c:spPr>
        <a:noFill/>
        <a:ln>
          <a:noFill/>
        </a:ln>
        <a:effectLst/>
      </c:spPr>
      <c:txPr>
        <a:bodyPr rot="0" spcFirstLastPara="1" vertOverflow="ellipsis" vert="horz" wrap="square" anchor="ctr" anchorCtr="1"/>
        <a:lstStyle/>
        <a:p>
          <a:pPr>
            <a:defRPr sz="5000" b="0" i="0" u="none" strike="noStrike" kern="1200" baseline="0">
              <a:solidFill>
                <a:schemeClr val="dk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7">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defRPr sz="1197"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980E7E-1EC7-419B-9D40-8E5965A69CBF}" type="doc">
      <dgm:prSet loTypeId="urn:microsoft.com/office/officeart/2005/8/layout/process1" loCatId="process" qsTypeId="urn:microsoft.com/office/officeart/2005/8/quickstyle/simple1" qsCatId="simple" csTypeId="urn:microsoft.com/office/officeart/2005/8/colors/accent1_2" csCatId="accent1" phldr="1"/>
      <dgm:spPr/>
    </dgm:pt>
    <dgm:pt modelId="{92BD9F07-082D-4ED0-A299-FE7C1DCC26F2}">
      <dgm:prSet phldrT="[Text]" custT="1"/>
      <dgm:spPr>
        <a:solidFill>
          <a:srgbClr val="501214"/>
        </a:solidFill>
        <a:ln>
          <a:solidFill>
            <a:schemeClr val="bg1">
              <a:lumMod val="85000"/>
            </a:schemeClr>
          </a:solidFill>
        </a:ln>
      </dgm:spPr>
      <dgm:t>
        <a:bodyPr/>
        <a:lstStyle/>
        <a:p>
          <a:r>
            <a:rPr lang="en-US" sz="5400" dirty="0">
              <a:latin typeface="Times New Roman" panose="02020603050405020304" pitchFamily="18" charset="0"/>
              <a:cs typeface="Times New Roman" panose="02020603050405020304" pitchFamily="18" charset="0"/>
            </a:rPr>
            <a:t>Students are introduced to welding trade during lab sessions </a:t>
          </a:r>
        </a:p>
      </dgm:t>
    </dgm:pt>
    <dgm:pt modelId="{63C8A23F-0739-4493-AA8A-1031536D3B0E}" type="parTrans" cxnId="{C8716C7C-C2B1-4EDB-BB1A-CF1A3CF1AE53}">
      <dgm:prSet/>
      <dgm:spPr/>
      <dgm:t>
        <a:bodyPr/>
        <a:lstStyle/>
        <a:p>
          <a:endParaRPr lang="en-US"/>
        </a:p>
      </dgm:t>
    </dgm:pt>
    <dgm:pt modelId="{D0348C65-1F73-4AF6-9050-A648B9B09D67}" type="sibTrans" cxnId="{C8716C7C-C2B1-4EDB-BB1A-CF1A3CF1AE53}">
      <dgm:prSet custT="1"/>
      <dgm:spPr>
        <a:solidFill>
          <a:srgbClr val="501214"/>
        </a:solidFill>
        <a:ln w="25400" cap="flat" cmpd="sng" algn="ctr">
          <a:solidFill>
            <a:prstClr val="white">
              <a:hueOff val="0"/>
              <a:satOff val="0"/>
              <a:lumOff val="0"/>
              <a:alphaOff val="0"/>
            </a:prstClr>
          </a:solidFill>
          <a:prstDash val="solid"/>
        </a:ln>
        <a:effectLst/>
      </dgm:spPr>
      <dgm:t>
        <a:bodyPr spcFirstLastPara="0" vert="horz" wrap="square" lIns="167640" tIns="167640" rIns="167640" bIns="167640" numCol="1" spcCol="1270" anchor="ctr" anchorCtr="0"/>
        <a:lstStyle/>
        <a:p>
          <a:pPr marL="0" lvl="0" indent="0" algn="ctr" defTabSz="1955800">
            <a:lnSpc>
              <a:spcPct val="90000"/>
            </a:lnSpc>
            <a:spcBef>
              <a:spcPct val="0"/>
            </a:spcBef>
            <a:spcAft>
              <a:spcPct val="35000"/>
            </a:spcAft>
            <a:buNone/>
          </a:pPr>
          <a:endParaRPr lang="en-US" sz="4400" kern="1200">
            <a:solidFill>
              <a:prstClr val="white"/>
            </a:solidFill>
            <a:latin typeface="Arial"/>
            <a:ea typeface="+mn-ea"/>
            <a:cs typeface="+mn-cs"/>
          </a:endParaRPr>
        </a:p>
      </dgm:t>
    </dgm:pt>
    <dgm:pt modelId="{36A02702-A228-4FF9-BB7C-2715707CCD94}">
      <dgm:prSet phldrT="[Text]" custT="1"/>
      <dgm:spPr>
        <a:solidFill>
          <a:srgbClr val="501214"/>
        </a:solidFill>
        <a:ln w="25400" cap="flat" cmpd="sng" algn="ctr">
          <a:solidFill>
            <a:schemeClr val="bg1">
              <a:lumMod val="85000"/>
            </a:schemeClr>
          </a:solidFill>
          <a:prstDash val="solid"/>
        </a:ln>
        <a:effectLst/>
      </dgm:spPr>
      <dgm:t>
        <a:bodyPr spcFirstLastPara="0" vert="horz" wrap="square" lIns="167640" tIns="167640" rIns="167640" bIns="167640" numCol="1" spcCol="1270" anchor="ctr" anchorCtr="0"/>
        <a:lstStyle/>
        <a:p>
          <a:r>
            <a:rPr lang="en-US" sz="5400" kern="1200" dirty="0">
              <a:latin typeface="Times New Roman" panose="02020603050405020304" pitchFamily="18" charset="0"/>
              <a:cs typeface="Times New Roman" panose="02020603050405020304" pitchFamily="18" charset="0"/>
            </a:rPr>
            <a:t>Students train with i</a:t>
          </a:r>
          <a:r>
            <a:rPr lang="en-US" sz="5400" kern="1200" dirty="0">
              <a:solidFill>
                <a:prstClr val="white"/>
              </a:solidFill>
              <a:latin typeface="Times New Roman" panose="02020603050405020304" pitchFamily="18" charset="0"/>
              <a:ea typeface="+mn-ea"/>
              <a:cs typeface="Times New Roman" panose="02020603050405020304" pitchFamily="18" charset="0"/>
            </a:rPr>
            <a:t>ndustry</a:t>
          </a:r>
          <a:r>
            <a:rPr lang="en-US" sz="5400" kern="1200" dirty="0">
              <a:latin typeface="Times New Roman" panose="02020603050405020304" pitchFamily="18" charset="0"/>
              <a:cs typeface="Times New Roman" panose="02020603050405020304" pitchFamily="18" charset="0"/>
            </a:rPr>
            <a:t> partners</a:t>
          </a:r>
        </a:p>
      </dgm:t>
    </dgm:pt>
    <dgm:pt modelId="{B7BE02BA-975F-46BB-BC50-4921349B522D}" type="parTrans" cxnId="{AE839D49-533C-4CB5-A15B-7BB7B27031CC}">
      <dgm:prSet/>
      <dgm:spPr/>
      <dgm:t>
        <a:bodyPr/>
        <a:lstStyle/>
        <a:p>
          <a:endParaRPr lang="en-US"/>
        </a:p>
      </dgm:t>
    </dgm:pt>
    <dgm:pt modelId="{18FE8231-B4B8-4436-BA77-AFA0AF139D78}" type="sibTrans" cxnId="{AE839D49-533C-4CB5-A15B-7BB7B27031CC}">
      <dgm:prSet custT="1"/>
      <dgm:spPr>
        <a:solidFill>
          <a:srgbClr val="501214"/>
        </a:solidFill>
        <a:ln w="25400" cap="flat" cmpd="sng" algn="ctr">
          <a:solidFill>
            <a:prstClr val="white">
              <a:hueOff val="0"/>
              <a:satOff val="0"/>
              <a:lumOff val="0"/>
              <a:alphaOff val="0"/>
            </a:prstClr>
          </a:solidFill>
          <a:prstDash val="solid"/>
        </a:ln>
        <a:effectLst/>
      </dgm:spPr>
      <dgm:t>
        <a:bodyPr spcFirstLastPara="0" vert="horz" wrap="square" lIns="167640" tIns="167640" rIns="167640" bIns="167640" numCol="1" spcCol="1270" anchor="ctr" anchorCtr="0"/>
        <a:lstStyle/>
        <a:p>
          <a:pPr marL="0" lvl="0" indent="0" algn="ctr" defTabSz="1955800">
            <a:lnSpc>
              <a:spcPct val="90000"/>
            </a:lnSpc>
            <a:spcBef>
              <a:spcPct val="0"/>
            </a:spcBef>
            <a:spcAft>
              <a:spcPct val="35000"/>
            </a:spcAft>
            <a:buNone/>
          </a:pPr>
          <a:endParaRPr lang="en-US" sz="4400" kern="1200">
            <a:solidFill>
              <a:prstClr val="white"/>
            </a:solidFill>
            <a:latin typeface="Arial"/>
            <a:ea typeface="+mn-ea"/>
            <a:cs typeface="+mn-cs"/>
          </a:endParaRPr>
        </a:p>
      </dgm:t>
    </dgm:pt>
    <dgm:pt modelId="{82B85CA1-F226-4418-BB77-E0CC39168067}">
      <dgm:prSet phldrT="[Text]" custT="1"/>
      <dgm:spPr>
        <a:solidFill>
          <a:srgbClr val="501214"/>
        </a:solidFill>
        <a:ln w="25400" cap="flat" cmpd="sng" algn="ctr">
          <a:solidFill>
            <a:schemeClr val="bg1">
              <a:lumMod val="85000"/>
            </a:schemeClr>
          </a:solidFill>
          <a:prstDash val="solid"/>
        </a:ln>
        <a:effectLst/>
      </dgm:spPr>
      <dgm:t>
        <a:bodyPr spcFirstLastPara="0" vert="horz" wrap="square" lIns="167640" tIns="167640" rIns="167640" bIns="167640" numCol="1" spcCol="1270" anchor="ctr" anchorCtr="0"/>
        <a:lstStyle/>
        <a:p>
          <a:pPr marL="0" lvl="0" indent="0" algn="ctr" defTabSz="1955800">
            <a:lnSpc>
              <a:spcPct val="90000"/>
            </a:lnSpc>
            <a:spcBef>
              <a:spcPct val="0"/>
            </a:spcBef>
            <a:spcAft>
              <a:spcPct val="35000"/>
            </a:spcAft>
            <a:buNone/>
          </a:pPr>
          <a:r>
            <a:rPr lang="en-US" sz="5400" kern="1200" dirty="0">
              <a:solidFill>
                <a:prstClr val="white"/>
              </a:solidFill>
              <a:latin typeface="Times New Roman" panose="02020603050405020304" pitchFamily="18" charset="0"/>
              <a:ea typeface="+mn-ea"/>
              <a:cs typeface="Times New Roman" panose="02020603050405020304" pitchFamily="18" charset="0"/>
            </a:rPr>
            <a:t>Internship and career opportunities for students</a:t>
          </a:r>
        </a:p>
      </dgm:t>
    </dgm:pt>
    <dgm:pt modelId="{5400E29E-98D0-43B1-9E24-A8EE20566BE7}" type="parTrans" cxnId="{57B775B4-8862-4CFE-94EB-08C2E48EF821}">
      <dgm:prSet/>
      <dgm:spPr/>
      <dgm:t>
        <a:bodyPr/>
        <a:lstStyle/>
        <a:p>
          <a:endParaRPr lang="en-US"/>
        </a:p>
      </dgm:t>
    </dgm:pt>
    <dgm:pt modelId="{B90E4E5A-EE15-4BDC-A991-FF608EBFB6DE}" type="sibTrans" cxnId="{57B775B4-8862-4CFE-94EB-08C2E48EF821}">
      <dgm:prSet/>
      <dgm:spPr/>
      <dgm:t>
        <a:bodyPr/>
        <a:lstStyle/>
        <a:p>
          <a:endParaRPr lang="en-US"/>
        </a:p>
      </dgm:t>
    </dgm:pt>
    <dgm:pt modelId="{281A133B-4DFB-4017-AB6E-A3808951760C}" type="pres">
      <dgm:prSet presAssocID="{12980E7E-1EC7-419B-9D40-8E5965A69CBF}" presName="Name0" presStyleCnt="0">
        <dgm:presLayoutVars>
          <dgm:dir/>
          <dgm:resizeHandles val="exact"/>
        </dgm:presLayoutVars>
      </dgm:prSet>
      <dgm:spPr/>
    </dgm:pt>
    <dgm:pt modelId="{B5B55EFA-3A03-4EA7-9B57-D2C20D9169C4}" type="pres">
      <dgm:prSet presAssocID="{92BD9F07-082D-4ED0-A299-FE7C1DCC26F2}" presName="node" presStyleLbl="node1" presStyleIdx="0" presStyleCnt="3">
        <dgm:presLayoutVars>
          <dgm:bulletEnabled val="1"/>
        </dgm:presLayoutVars>
      </dgm:prSet>
      <dgm:spPr/>
    </dgm:pt>
    <dgm:pt modelId="{995D84A5-1027-4277-90EE-007315A2BBFD}" type="pres">
      <dgm:prSet presAssocID="{D0348C65-1F73-4AF6-9050-A648B9B09D67}" presName="sibTrans" presStyleLbl="sibTrans2D1" presStyleIdx="0" presStyleCnt="2"/>
      <dgm:spPr>
        <a:xfrm>
          <a:off x="5953006" y="1427372"/>
          <a:ext cx="1143827" cy="1338062"/>
        </a:xfrm>
        <a:prstGeom prst="rightArrow">
          <a:avLst>
            <a:gd name="adj1" fmla="val 60000"/>
            <a:gd name="adj2" fmla="val 50000"/>
          </a:avLst>
        </a:prstGeom>
      </dgm:spPr>
    </dgm:pt>
    <dgm:pt modelId="{59A54D2B-AA86-47BF-862D-AF23390FB45E}" type="pres">
      <dgm:prSet presAssocID="{D0348C65-1F73-4AF6-9050-A648B9B09D67}" presName="connectorText" presStyleLbl="sibTrans2D1" presStyleIdx="0" presStyleCnt="2"/>
      <dgm:spPr/>
    </dgm:pt>
    <dgm:pt modelId="{B693AF00-F939-4EB7-88AA-5650796CD560}" type="pres">
      <dgm:prSet presAssocID="{36A02702-A228-4FF9-BB7C-2715707CCD94}" presName="node" presStyleLbl="node1" presStyleIdx="1" presStyleCnt="3">
        <dgm:presLayoutVars>
          <dgm:bulletEnabled val="1"/>
        </dgm:presLayoutVars>
      </dgm:prSet>
      <dgm:spPr>
        <a:xfrm>
          <a:off x="7571630" y="477779"/>
          <a:ext cx="5395413" cy="3237248"/>
        </a:xfrm>
        <a:prstGeom prst="roundRect">
          <a:avLst>
            <a:gd name="adj" fmla="val 10000"/>
          </a:avLst>
        </a:prstGeom>
      </dgm:spPr>
    </dgm:pt>
    <dgm:pt modelId="{5BFC0A64-5D89-40A7-928F-6E4703D42F1A}" type="pres">
      <dgm:prSet presAssocID="{18FE8231-B4B8-4436-BA77-AFA0AF139D78}" presName="sibTrans" presStyleLbl="sibTrans2D1" presStyleIdx="1" presStyleCnt="2"/>
      <dgm:spPr>
        <a:xfrm>
          <a:off x="13506585" y="1427372"/>
          <a:ext cx="1143827" cy="1338062"/>
        </a:xfrm>
        <a:prstGeom prst="rightArrow">
          <a:avLst>
            <a:gd name="adj1" fmla="val 60000"/>
            <a:gd name="adj2" fmla="val 50000"/>
          </a:avLst>
        </a:prstGeom>
      </dgm:spPr>
    </dgm:pt>
    <dgm:pt modelId="{246181FA-F15E-4E51-8580-83A1B64D0B7C}" type="pres">
      <dgm:prSet presAssocID="{18FE8231-B4B8-4436-BA77-AFA0AF139D78}" presName="connectorText" presStyleLbl="sibTrans2D1" presStyleIdx="1" presStyleCnt="2"/>
      <dgm:spPr/>
    </dgm:pt>
    <dgm:pt modelId="{E3C03773-3A3C-4F4B-B70B-ECB437B1F8F7}" type="pres">
      <dgm:prSet presAssocID="{82B85CA1-F226-4418-BB77-E0CC39168067}" presName="node" presStyleLbl="node1" presStyleIdx="2" presStyleCnt="3">
        <dgm:presLayoutVars>
          <dgm:bulletEnabled val="1"/>
        </dgm:presLayoutVars>
      </dgm:prSet>
      <dgm:spPr>
        <a:xfrm>
          <a:off x="15125209" y="477779"/>
          <a:ext cx="5395413" cy="3237248"/>
        </a:xfrm>
        <a:prstGeom prst="roundRect">
          <a:avLst>
            <a:gd name="adj" fmla="val 10000"/>
          </a:avLst>
        </a:prstGeom>
      </dgm:spPr>
    </dgm:pt>
  </dgm:ptLst>
  <dgm:cxnLst>
    <dgm:cxn modelId="{C728CA00-8E8B-4DD9-9055-155F38CDE734}" type="presOf" srcId="{D0348C65-1F73-4AF6-9050-A648B9B09D67}" destId="{59A54D2B-AA86-47BF-862D-AF23390FB45E}" srcOrd="1" destOrd="0" presId="urn:microsoft.com/office/officeart/2005/8/layout/process1"/>
    <dgm:cxn modelId="{9A04B50A-4F24-493D-91B6-6342D3B1C894}" type="presOf" srcId="{82B85CA1-F226-4418-BB77-E0CC39168067}" destId="{E3C03773-3A3C-4F4B-B70B-ECB437B1F8F7}" srcOrd="0" destOrd="0" presId="urn:microsoft.com/office/officeart/2005/8/layout/process1"/>
    <dgm:cxn modelId="{AE839D49-533C-4CB5-A15B-7BB7B27031CC}" srcId="{12980E7E-1EC7-419B-9D40-8E5965A69CBF}" destId="{36A02702-A228-4FF9-BB7C-2715707CCD94}" srcOrd="1" destOrd="0" parTransId="{B7BE02BA-975F-46BB-BC50-4921349B522D}" sibTransId="{18FE8231-B4B8-4436-BA77-AFA0AF139D78}"/>
    <dgm:cxn modelId="{DB59204E-77B4-4603-A924-F457AF57EEBC}" type="presOf" srcId="{D0348C65-1F73-4AF6-9050-A648B9B09D67}" destId="{995D84A5-1027-4277-90EE-007315A2BBFD}" srcOrd="0" destOrd="0" presId="urn:microsoft.com/office/officeart/2005/8/layout/process1"/>
    <dgm:cxn modelId="{0861EA75-173F-4F92-85C5-CF1FC0CA9B9F}" type="presOf" srcId="{18FE8231-B4B8-4436-BA77-AFA0AF139D78}" destId="{5BFC0A64-5D89-40A7-928F-6E4703D42F1A}" srcOrd="0" destOrd="0" presId="urn:microsoft.com/office/officeart/2005/8/layout/process1"/>
    <dgm:cxn modelId="{C8716C7C-C2B1-4EDB-BB1A-CF1A3CF1AE53}" srcId="{12980E7E-1EC7-419B-9D40-8E5965A69CBF}" destId="{92BD9F07-082D-4ED0-A299-FE7C1DCC26F2}" srcOrd="0" destOrd="0" parTransId="{63C8A23F-0739-4493-AA8A-1031536D3B0E}" sibTransId="{D0348C65-1F73-4AF6-9050-A648B9B09D67}"/>
    <dgm:cxn modelId="{FE43A088-43BD-4970-810D-B43FD4CCD700}" type="presOf" srcId="{12980E7E-1EC7-419B-9D40-8E5965A69CBF}" destId="{281A133B-4DFB-4017-AB6E-A3808951760C}" srcOrd="0" destOrd="0" presId="urn:microsoft.com/office/officeart/2005/8/layout/process1"/>
    <dgm:cxn modelId="{BD50438F-4431-4D2B-8EB6-FEBC9E9D12E0}" type="presOf" srcId="{92BD9F07-082D-4ED0-A299-FE7C1DCC26F2}" destId="{B5B55EFA-3A03-4EA7-9B57-D2C20D9169C4}" srcOrd="0" destOrd="0" presId="urn:microsoft.com/office/officeart/2005/8/layout/process1"/>
    <dgm:cxn modelId="{57B775B4-8862-4CFE-94EB-08C2E48EF821}" srcId="{12980E7E-1EC7-419B-9D40-8E5965A69CBF}" destId="{82B85CA1-F226-4418-BB77-E0CC39168067}" srcOrd="2" destOrd="0" parTransId="{5400E29E-98D0-43B1-9E24-A8EE20566BE7}" sibTransId="{B90E4E5A-EE15-4BDC-A991-FF608EBFB6DE}"/>
    <dgm:cxn modelId="{E0D39DD3-B133-4D1E-AA8E-328EC50064D7}" type="presOf" srcId="{36A02702-A228-4FF9-BB7C-2715707CCD94}" destId="{B693AF00-F939-4EB7-88AA-5650796CD560}" srcOrd="0" destOrd="0" presId="urn:microsoft.com/office/officeart/2005/8/layout/process1"/>
    <dgm:cxn modelId="{F92E97DF-C970-4012-972F-7DDB40770C22}" type="presOf" srcId="{18FE8231-B4B8-4436-BA77-AFA0AF139D78}" destId="{246181FA-F15E-4E51-8580-83A1B64D0B7C}" srcOrd="1" destOrd="0" presId="urn:microsoft.com/office/officeart/2005/8/layout/process1"/>
    <dgm:cxn modelId="{B1187110-1B49-46DA-B1FB-492E2F5A7E5B}" type="presParOf" srcId="{281A133B-4DFB-4017-AB6E-A3808951760C}" destId="{B5B55EFA-3A03-4EA7-9B57-D2C20D9169C4}" srcOrd="0" destOrd="0" presId="urn:microsoft.com/office/officeart/2005/8/layout/process1"/>
    <dgm:cxn modelId="{904E4755-3EF5-4503-BB38-6E0E2B9F4EBB}" type="presParOf" srcId="{281A133B-4DFB-4017-AB6E-A3808951760C}" destId="{995D84A5-1027-4277-90EE-007315A2BBFD}" srcOrd="1" destOrd="0" presId="urn:microsoft.com/office/officeart/2005/8/layout/process1"/>
    <dgm:cxn modelId="{5F3CA531-2847-440D-8A75-87322903BE46}" type="presParOf" srcId="{995D84A5-1027-4277-90EE-007315A2BBFD}" destId="{59A54D2B-AA86-47BF-862D-AF23390FB45E}" srcOrd="0" destOrd="0" presId="urn:microsoft.com/office/officeart/2005/8/layout/process1"/>
    <dgm:cxn modelId="{2F5C880C-226A-459B-9FD3-DAFFEA5A2F74}" type="presParOf" srcId="{281A133B-4DFB-4017-AB6E-A3808951760C}" destId="{B693AF00-F939-4EB7-88AA-5650796CD560}" srcOrd="2" destOrd="0" presId="urn:microsoft.com/office/officeart/2005/8/layout/process1"/>
    <dgm:cxn modelId="{01314BC0-2BE9-4EE3-8DED-34CF5D6A9956}" type="presParOf" srcId="{281A133B-4DFB-4017-AB6E-A3808951760C}" destId="{5BFC0A64-5D89-40A7-928F-6E4703D42F1A}" srcOrd="3" destOrd="0" presId="urn:microsoft.com/office/officeart/2005/8/layout/process1"/>
    <dgm:cxn modelId="{C841247C-B463-4C3F-921F-D9BC98CDF498}" type="presParOf" srcId="{5BFC0A64-5D89-40A7-928F-6E4703D42F1A}" destId="{246181FA-F15E-4E51-8580-83A1B64D0B7C}" srcOrd="0" destOrd="0" presId="urn:microsoft.com/office/officeart/2005/8/layout/process1"/>
    <dgm:cxn modelId="{1A91AF13-D93B-43E9-B8C3-C1C90A64707A}" type="presParOf" srcId="{281A133B-4DFB-4017-AB6E-A3808951760C}" destId="{E3C03773-3A3C-4F4B-B70B-ECB437B1F8F7}" srcOrd="4"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B55EFA-3A03-4EA7-9B57-D2C20D9169C4}">
      <dsp:nvSpPr>
        <dsp:cNvPr id="0" name=""/>
        <dsp:cNvSpPr/>
      </dsp:nvSpPr>
      <dsp:spPr>
        <a:xfrm>
          <a:off x="20630" y="546033"/>
          <a:ext cx="6166186" cy="3699712"/>
        </a:xfrm>
        <a:prstGeom prst="roundRect">
          <a:avLst>
            <a:gd name="adj" fmla="val 10000"/>
          </a:avLst>
        </a:prstGeom>
        <a:solidFill>
          <a:srgbClr val="501214"/>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dirty="0">
              <a:latin typeface="Times New Roman" panose="02020603050405020304" pitchFamily="18" charset="0"/>
              <a:cs typeface="Times New Roman" panose="02020603050405020304" pitchFamily="18" charset="0"/>
            </a:rPr>
            <a:t>Students are introduced to welding trade during lab sessions </a:t>
          </a:r>
        </a:p>
      </dsp:txBody>
      <dsp:txXfrm>
        <a:off x="128991" y="654394"/>
        <a:ext cx="5949464" cy="3482990"/>
      </dsp:txXfrm>
    </dsp:sp>
    <dsp:sp modelId="{995D84A5-1027-4277-90EE-007315A2BBFD}">
      <dsp:nvSpPr>
        <dsp:cNvPr id="0" name=""/>
        <dsp:cNvSpPr/>
      </dsp:nvSpPr>
      <dsp:spPr>
        <a:xfrm>
          <a:off x="6803435" y="1631282"/>
          <a:ext cx="1307231" cy="1529214"/>
        </a:xfrm>
        <a:prstGeom prst="rightArrow">
          <a:avLst>
            <a:gd name="adj1" fmla="val 60000"/>
            <a:gd name="adj2" fmla="val 50000"/>
          </a:avLst>
        </a:prstGeom>
        <a:solidFill>
          <a:srgbClr val="501214"/>
        </a:solidFill>
        <a:ln w="25400" cap="flat" cmpd="sng" algn="ctr">
          <a:solidFill>
            <a:prstClr val="white">
              <a:hueOff val="0"/>
              <a:satOff val="0"/>
              <a:lumOff val="0"/>
              <a:alphaOff val="0"/>
            </a:prstClr>
          </a:solidFill>
          <a:prstDash val="solid"/>
        </a:ln>
        <a:effectLst/>
      </dsp:spPr>
      <dsp:style>
        <a:lnRef idx="0">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endParaRPr lang="en-US" sz="4400" kern="1200">
            <a:solidFill>
              <a:prstClr val="white"/>
            </a:solidFill>
            <a:latin typeface="Arial"/>
            <a:ea typeface="+mn-ea"/>
            <a:cs typeface="+mn-cs"/>
          </a:endParaRPr>
        </a:p>
      </dsp:txBody>
      <dsp:txXfrm>
        <a:off x="6803435" y="1937125"/>
        <a:ext cx="915062" cy="917528"/>
      </dsp:txXfrm>
    </dsp:sp>
    <dsp:sp modelId="{B693AF00-F939-4EB7-88AA-5650796CD560}">
      <dsp:nvSpPr>
        <dsp:cNvPr id="0" name=""/>
        <dsp:cNvSpPr/>
      </dsp:nvSpPr>
      <dsp:spPr>
        <a:xfrm>
          <a:off x="8653292" y="546033"/>
          <a:ext cx="6166186" cy="3699712"/>
        </a:xfrm>
        <a:prstGeom prst="roundRect">
          <a:avLst>
            <a:gd name="adj" fmla="val 10000"/>
          </a:avLst>
        </a:prstGeom>
        <a:solidFill>
          <a:srgbClr val="501214"/>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2400300">
            <a:lnSpc>
              <a:spcPct val="90000"/>
            </a:lnSpc>
            <a:spcBef>
              <a:spcPct val="0"/>
            </a:spcBef>
            <a:spcAft>
              <a:spcPct val="35000"/>
            </a:spcAft>
            <a:buNone/>
          </a:pPr>
          <a:r>
            <a:rPr lang="en-US" sz="5400" kern="1200" dirty="0">
              <a:latin typeface="Times New Roman" panose="02020603050405020304" pitchFamily="18" charset="0"/>
              <a:cs typeface="Times New Roman" panose="02020603050405020304" pitchFamily="18" charset="0"/>
            </a:rPr>
            <a:t>Students train with i</a:t>
          </a:r>
          <a:r>
            <a:rPr lang="en-US" sz="5400" kern="1200" dirty="0">
              <a:solidFill>
                <a:prstClr val="white"/>
              </a:solidFill>
              <a:latin typeface="Times New Roman" panose="02020603050405020304" pitchFamily="18" charset="0"/>
              <a:ea typeface="+mn-ea"/>
              <a:cs typeface="Times New Roman" panose="02020603050405020304" pitchFamily="18" charset="0"/>
            </a:rPr>
            <a:t>ndustry</a:t>
          </a:r>
          <a:r>
            <a:rPr lang="en-US" sz="5400" kern="1200" dirty="0">
              <a:latin typeface="Times New Roman" panose="02020603050405020304" pitchFamily="18" charset="0"/>
              <a:cs typeface="Times New Roman" panose="02020603050405020304" pitchFamily="18" charset="0"/>
            </a:rPr>
            <a:t> partners</a:t>
          </a:r>
        </a:p>
      </dsp:txBody>
      <dsp:txXfrm>
        <a:off x="8761653" y="654394"/>
        <a:ext cx="5949464" cy="3482990"/>
      </dsp:txXfrm>
    </dsp:sp>
    <dsp:sp modelId="{5BFC0A64-5D89-40A7-928F-6E4703D42F1A}">
      <dsp:nvSpPr>
        <dsp:cNvPr id="0" name=""/>
        <dsp:cNvSpPr/>
      </dsp:nvSpPr>
      <dsp:spPr>
        <a:xfrm>
          <a:off x="15436097" y="1631282"/>
          <a:ext cx="1307231" cy="1529214"/>
        </a:xfrm>
        <a:prstGeom prst="rightArrow">
          <a:avLst>
            <a:gd name="adj1" fmla="val 60000"/>
            <a:gd name="adj2" fmla="val 50000"/>
          </a:avLst>
        </a:prstGeom>
        <a:solidFill>
          <a:srgbClr val="501214"/>
        </a:solidFill>
        <a:ln w="25400" cap="flat" cmpd="sng" algn="ctr">
          <a:solidFill>
            <a:prstClr val="white">
              <a:hueOff val="0"/>
              <a:satOff val="0"/>
              <a:lumOff val="0"/>
              <a:alphaOff val="0"/>
            </a:prstClr>
          </a:solidFill>
          <a:prstDash val="solid"/>
        </a:ln>
        <a:effectLst/>
      </dsp:spPr>
      <dsp:style>
        <a:lnRef idx="0">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endParaRPr lang="en-US" sz="4400" kern="1200">
            <a:solidFill>
              <a:prstClr val="white"/>
            </a:solidFill>
            <a:latin typeface="Arial"/>
            <a:ea typeface="+mn-ea"/>
            <a:cs typeface="+mn-cs"/>
          </a:endParaRPr>
        </a:p>
      </dsp:txBody>
      <dsp:txXfrm>
        <a:off x="15436097" y="1937125"/>
        <a:ext cx="915062" cy="917528"/>
      </dsp:txXfrm>
    </dsp:sp>
    <dsp:sp modelId="{E3C03773-3A3C-4F4B-B70B-ECB437B1F8F7}">
      <dsp:nvSpPr>
        <dsp:cNvPr id="0" name=""/>
        <dsp:cNvSpPr/>
      </dsp:nvSpPr>
      <dsp:spPr>
        <a:xfrm>
          <a:off x="17285953" y="546033"/>
          <a:ext cx="6166186" cy="3699712"/>
        </a:xfrm>
        <a:prstGeom prst="roundRect">
          <a:avLst>
            <a:gd name="adj" fmla="val 10000"/>
          </a:avLst>
        </a:prstGeom>
        <a:solidFill>
          <a:srgbClr val="501214"/>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5400" kern="1200" dirty="0">
              <a:solidFill>
                <a:prstClr val="white"/>
              </a:solidFill>
              <a:latin typeface="Times New Roman" panose="02020603050405020304" pitchFamily="18" charset="0"/>
              <a:ea typeface="+mn-ea"/>
              <a:cs typeface="Times New Roman" panose="02020603050405020304" pitchFamily="18" charset="0"/>
            </a:rPr>
            <a:t>Internship and career opportunities for students</a:t>
          </a:r>
        </a:p>
      </dsp:txBody>
      <dsp:txXfrm>
        <a:off x="17394314" y="654394"/>
        <a:ext cx="5949464" cy="348299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3D4C8FC-43D2-43AA-9FC7-93AC3AA112B8}"/>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charset="0"/>
                <a:ea typeface="ＭＳ Ｐゴシック" charset="0"/>
                <a:cs typeface="ＭＳ Ｐゴシック" charset="0"/>
              </a:defRPr>
            </a:lvl1pPr>
          </a:lstStyle>
          <a:p>
            <a:pPr>
              <a:defRPr/>
            </a:pPr>
            <a:endParaRPr lang="en-US" dirty="0"/>
          </a:p>
        </p:txBody>
      </p:sp>
      <p:sp>
        <p:nvSpPr>
          <p:cNvPr id="3" name="Date Placeholder 2">
            <a:extLst>
              <a:ext uri="{FF2B5EF4-FFF2-40B4-BE49-F238E27FC236}">
                <a16:creationId xmlns:a16="http://schemas.microsoft.com/office/drawing/2014/main" id="{1653D158-04C7-4F51-8F58-A8F8732A1212}"/>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anose="020F0502020204030204" pitchFamily="34" charset="0"/>
              </a:defRPr>
            </a:lvl1pPr>
          </a:lstStyle>
          <a:p>
            <a:fld id="{9DC66F12-D11B-4BF0-9670-452786151E72}" type="datetime1">
              <a:rPr lang="en-US" altLang="en-US"/>
              <a:pPr/>
              <a:t>9/14/2021</a:t>
            </a:fld>
            <a:endParaRPr lang="en-US" altLang="en-US" dirty="0"/>
          </a:p>
        </p:txBody>
      </p:sp>
      <p:sp>
        <p:nvSpPr>
          <p:cNvPr id="4" name="Slide Image Placeholder 3">
            <a:extLst>
              <a:ext uri="{FF2B5EF4-FFF2-40B4-BE49-F238E27FC236}">
                <a16:creationId xmlns:a16="http://schemas.microsoft.com/office/drawing/2014/main" id="{1B3ECC2F-C60F-4767-AC61-675C4606C00D}"/>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dirty="0"/>
          </a:p>
        </p:txBody>
      </p:sp>
      <p:sp>
        <p:nvSpPr>
          <p:cNvPr id="5" name="Notes Placeholder 4">
            <a:extLst>
              <a:ext uri="{FF2B5EF4-FFF2-40B4-BE49-F238E27FC236}">
                <a16:creationId xmlns:a16="http://schemas.microsoft.com/office/drawing/2014/main" id="{BC053EC8-AE79-444C-9E66-ECF0544C2FAE}"/>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0695EE1-2153-454C-B45B-D1A57DC50977}"/>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charset="0"/>
                <a:ea typeface="ＭＳ Ｐゴシック" charset="0"/>
                <a:cs typeface="ＭＳ Ｐゴシック" charset="0"/>
              </a:defRPr>
            </a:lvl1pPr>
          </a:lstStyle>
          <a:p>
            <a:pPr>
              <a:defRPr/>
            </a:pPr>
            <a:endParaRPr lang="en-US" dirty="0"/>
          </a:p>
        </p:txBody>
      </p:sp>
      <p:sp>
        <p:nvSpPr>
          <p:cNvPr id="7" name="Slide Number Placeholder 6">
            <a:extLst>
              <a:ext uri="{FF2B5EF4-FFF2-40B4-BE49-F238E27FC236}">
                <a16:creationId xmlns:a16="http://schemas.microsoft.com/office/drawing/2014/main" id="{9B89F892-6854-471C-9A8C-4023EB74FD3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56C9C308-0827-4B11-AC4F-D86C3DFBCF32}"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defTabSz="522488" rtl="0" eaLnBrk="0" fontAlgn="base" hangingPunct="0">
      <a:spcBef>
        <a:spcPct val="30000"/>
      </a:spcBef>
      <a:spcAft>
        <a:spcPct val="0"/>
      </a:spcAft>
      <a:defRPr sz="1371" kern="1200">
        <a:solidFill>
          <a:schemeClr val="tx1"/>
        </a:solidFill>
        <a:latin typeface="+mn-lt"/>
        <a:ea typeface="MS PGothic" panose="020B0600070205080204" pitchFamily="34" charset="-128"/>
        <a:cs typeface="ＭＳ Ｐゴシック" pitchFamily="-108" charset="-128"/>
      </a:defRPr>
    </a:lvl1pPr>
    <a:lvl2pPr marL="522488" algn="l" defTabSz="522488" rtl="0" eaLnBrk="0" fontAlgn="base" hangingPunct="0">
      <a:spcBef>
        <a:spcPct val="30000"/>
      </a:spcBef>
      <a:spcAft>
        <a:spcPct val="0"/>
      </a:spcAft>
      <a:defRPr sz="1371" kern="1200">
        <a:solidFill>
          <a:schemeClr val="tx1"/>
        </a:solidFill>
        <a:latin typeface="+mn-lt"/>
        <a:ea typeface="MS PGothic" panose="020B0600070205080204" pitchFamily="34" charset="-128"/>
        <a:cs typeface="+mn-cs"/>
      </a:defRPr>
    </a:lvl2pPr>
    <a:lvl3pPr marL="1044976" algn="l" defTabSz="522488" rtl="0" eaLnBrk="0" fontAlgn="base" hangingPunct="0">
      <a:spcBef>
        <a:spcPct val="30000"/>
      </a:spcBef>
      <a:spcAft>
        <a:spcPct val="0"/>
      </a:spcAft>
      <a:defRPr sz="1371" kern="1200">
        <a:solidFill>
          <a:schemeClr val="tx1"/>
        </a:solidFill>
        <a:latin typeface="+mn-lt"/>
        <a:ea typeface="MS PGothic" panose="020B0600070205080204" pitchFamily="34" charset="-128"/>
        <a:cs typeface="+mn-cs"/>
      </a:defRPr>
    </a:lvl3pPr>
    <a:lvl4pPr marL="1567464" algn="l" defTabSz="522488" rtl="0" eaLnBrk="0" fontAlgn="base" hangingPunct="0">
      <a:spcBef>
        <a:spcPct val="30000"/>
      </a:spcBef>
      <a:spcAft>
        <a:spcPct val="0"/>
      </a:spcAft>
      <a:defRPr sz="1371" kern="1200">
        <a:solidFill>
          <a:schemeClr val="tx1"/>
        </a:solidFill>
        <a:latin typeface="+mn-lt"/>
        <a:ea typeface="MS PGothic" panose="020B0600070205080204" pitchFamily="34" charset="-128"/>
        <a:cs typeface="+mn-cs"/>
      </a:defRPr>
    </a:lvl4pPr>
    <a:lvl5pPr marL="2089953" algn="l" defTabSz="522488" rtl="0" eaLnBrk="0" fontAlgn="base" hangingPunct="0">
      <a:spcBef>
        <a:spcPct val="30000"/>
      </a:spcBef>
      <a:spcAft>
        <a:spcPct val="0"/>
      </a:spcAft>
      <a:defRPr sz="1371" kern="1200">
        <a:solidFill>
          <a:schemeClr val="tx1"/>
        </a:solidFill>
        <a:latin typeface="+mn-lt"/>
        <a:ea typeface="MS PGothic" panose="020B0600070205080204" pitchFamily="34" charset="-128"/>
        <a:cs typeface="+mn-cs"/>
      </a:defRPr>
    </a:lvl5pPr>
    <a:lvl6pPr marL="2612441" algn="l" defTabSz="522488" rtl="0" eaLnBrk="1" latinLnBrk="0" hangingPunct="1">
      <a:defRPr sz="1371" kern="1200">
        <a:solidFill>
          <a:schemeClr val="tx1"/>
        </a:solidFill>
        <a:latin typeface="+mn-lt"/>
        <a:ea typeface="+mn-ea"/>
        <a:cs typeface="+mn-cs"/>
      </a:defRPr>
    </a:lvl6pPr>
    <a:lvl7pPr marL="3134929" algn="l" defTabSz="522488" rtl="0" eaLnBrk="1" latinLnBrk="0" hangingPunct="1">
      <a:defRPr sz="1371" kern="1200">
        <a:solidFill>
          <a:schemeClr val="tx1"/>
        </a:solidFill>
        <a:latin typeface="+mn-lt"/>
        <a:ea typeface="+mn-ea"/>
        <a:cs typeface="+mn-cs"/>
      </a:defRPr>
    </a:lvl7pPr>
    <a:lvl8pPr marL="3657417" algn="l" defTabSz="522488" rtl="0" eaLnBrk="1" latinLnBrk="0" hangingPunct="1">
      <a:defRPr sz="1371" kern="1200">
        <a:solidFill>
          <a:schemeClr val="tx1"/>
        </a:solidFill>
        <a:latin typeface="+mn-lt"/>
        <a:ea typeface="+mn-ea"/>
        <a:cs typeface="+mn-cs"/>
      </a:defRPr>
    </a:lvl8pPr>
    <a:lvl9pPr marL="4179905" algn="l" defTabSz="522488" rtl="0" eaLnBrk="1" latinLnBrk="0" hangingPunct="1">
      <a:defRPr sz="137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a:extLst>
              <a:ext uri="{FF2B5EF4-FFF2-40B4-BE49-F238E27FC236}">
                <a16:creationId xmlns:a16="http://schemas.microsoft.com/office/drawing/2014/main" id="{B52AD8C2-92F7-44BF-881F-77D6492DA66A}"/>
              </a:ext>
            </a:extLst>
          </p:cNvPr>
          <p:cNvSpPr>
            <a:spLocks noGrp="1" noRot="1" noChangeAspec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a:extLst>
              <a:ext uri="{FF2B5EF4-FFF2-40B4-BE49-F238E27FC236}">
                <a16:creationId xmlns:a16="http://schemas.microsoft.com/office/drawing/2014/main" id="{B06A1148-55CE-4258-9519-04BE38E18CB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dirty="0"/>
          </a:p>
        </p:txBody>
      </p:sp>
      <p:sp>
        <p:nvSpPr>
          <p:cNvPr id="16387" name="Slide Number Placeholder 3">
            <a:extLst>
              <a:ext uri="{FF2B5EF4-FFF2-40B4-BE49-F238E27FC236}">
                <a16:creationId xmlns:a16="http://schemas.microsoft.com/office/drawing/2014/main" id="{D9003125-982E-446E-B95B-B54A8D524E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eaLnBrk="1" hangingPunct="1"/>
            <a:fld id="{126576A7-C4DE-4C63-8A8E-C76C91A39F4D}" type="slidenum">
              <a:rPr lang="en-US" altLang="en-US" sz="1200">
                <a:latin typeface="Calibri" panose="020F0502020204030204" pitchFamily="34" charset="0"/>
              </a:rPr>
              <a:pPr eaLnBrk="1" hangingPunct="1"/>
              <a:t>1</a:t>
            </a:fld>
            <a:endParaRPr lang="en-US" altLang="en-US" sz="1200"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1" cy="5486400"/>
          </a:xfrm>
          <a:prstGeom prst="rect">
            <a:avLst/>
          </a:prstGeom>
        </p:spPr>
        <p:txBody>
          <a:bodyPr vert="horz"/>
          <a:lstStyle/>
          <a:p>
            <a:r>
              <a:rPr lang="en-US"/>
              <a:t>Click to edit Master title style</a:t>
            </a:r>
          </a:p>
        </p:txBody>
      </p:sp>
      <p:sp>
        <p:nvSpPr>
          <p:cNvPr id="6" name="Content Placeholder 5"/>
          <p:cNvSpPr>
            <a:spLocks noGrp="1"/>
          </p:cNvSpPr>
          <p:nvPr>
            <p:ph sz="quarter" idx="10"/>
          </p:nvPr>
        </p:nvSpPr>
        <p:spPr>
          <a:xfrm>
            <a:off x="0" y="0"/>
            <a:ext cx="43891200" cy="32918400"/>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6" name="Content Placeholder 35"/>
          <p:cNvSpPr>
            <a:spLocks noGrp="1"/>
          </p:cNvSpPr>
          <p:nvPr>
            <p:ph sz="quarter" idx="11"/>
          </p:nvPr>
        </p:nvSpPr>
        <p:spPr>
          <a:xfrm>
            <a:off x="0" y="2"/>
            <a:ext cx="43891200" cy="33299400"/>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9092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1" cy="54864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2193925" y="7680326"/>
            <a:ext cx="39503351" cy="217249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27DE1B-589D-44D5-9C54-DD3607B7AFE2}"/>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94A7572E-03D9-46EE-98F2-4BDFFCFC50C4}" type="datetime1">
              <a:rPr lang="en-US" altLang="en-US"/>
              <a:pPr/>
              <a:t>9/14/2021</a:t>
            </a:fld>
            <a:endParaRPr lang="en-US" altLang="en-US" dirty="0"/>
          </a:p>
        </p:txBody>
      </p:sp>
      <p:sp>
        <p:nvSpPr>
          <p:cNvPr id="5" name="Footer Placeholder 4">
            <a:extLst>
              <a:ext uri="{FF2B5EF4-FFF2-40B4-BE49-F238E27FC236}">
                <a16:creationId xmlns:a16="http://schemas.microsoft.com/office/drawing/2014/main" id="{1CEDE42A-D5E2-4F3A-9BAB-7516CA11AA45}"/>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6" name="Slide Number Placeholder 5">
            <a:extLst>
              <a:ext uri="{FF2B5EF4-FFF2-40B4-BE49-F238E27FC236}">
                <a16:creationId xmlns:a16="http://schemas.microsoft.com/office/drawing/2014/main" id="{FB40C3B2-090F-4673-B784-00D9C9E80369}"/>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3FC3A974-0CA2-4C46-8D24-9009E30A9D0D}" type="slidenum">
              <a:rPr lang="en-US" altLang="en-US"/>
              <a:pPr/>
              <a:t>‹#›</a:t>
            </a:fld>
            <a:endParaRPr lang="en-US" altLang="en-US" dirty="0"/>
          </a:p>
        </p:txBody>
      </p:sp>
    </p:spTree>
    <p:extLst>
      <p:ext uri="{BB962C8B-B14F-4D97-AF65-F5344CB8AC3E}">
        <p14:creationId xmlns:p14="http://schemas.microsoft.com/office/powerpoint/2010/main" val="3620419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4"/>
            <a:ext cx="37307520" cy="6537960"/>
          </a:xfrm>
          <a:prstGeom prst="rect">
            <a:avLst/>
          </a:prstGeom>
        </p:spPr>
        <p:txBody>
          <a:bodyPr anchor="t"/>
          <a:lstStyle>
            <a:lvl1pPr algn="l">
              <a:defRPr sz="19201"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a:prstGeom prst="rect">
            <a:avLst/>
          </a:prstGeom>
        </p:spPr>
        <p:txBody>
          <a:bodyPr anchor="b"/>
          <a:lstStyle>
            <a:lvl1pPr marL="0" indent="0">
              <a:buNone/>
              <a:defRPr sz="9600">
                <a:solidFill>
                  <a:schemeClr val="tx1">
                    <a:tint val="75000"/>
                  </a:schemeClr>
                </a:solidFill>
              </a:defRPr>
            </a:lvl1pPr>
            <a:lvl2pPr marL="2194642" indent="0">
              <a:buNone/>
              <a:defRPr sz="8600">
                <a:solidFill>
                  <a:schemeClr val="tx1">
                    <a:tint val="75000"/>
                  </a:schemeClr>
                </a:solidFill>
              </a:defRPr>
            </a:lvl2pPr>
            <a:lvl3pPr marL="4389285" indent="0">
              <a:buNone/>
              <a:defRPr sz="7701">
                <a:solidFill>
                  <a:schemeClr val="tx1">
                    <a:tint val="75000"/>
                  </a:schemeClr>
                </a:solidFill>
              </a:defRPr>
            </a:lvl3pPr>
            <a:lvl4pPr marL="6583927" indent="0">
              <a:buNone/>
              <a:defRPr sz="6701">
                <a:solidFill>
                  <a:schemeClr val="tx1">
                    <a:tint val="75000"/>
                  </a:schemeClr>
                </a:solidFill>
              </a:defRPr>
            </a:lvl4pPr>
            <a:lvl5pPr marL="8778569" indent="0">
              <a:buNone/>
              <a:defRPr sz="6701">
                <a:solidFill>
                  <a:schemeClr val="tx1">
                    <a:tint val="75000"/>
                  </a:schemeClr>
                </a:solidFill>
              </a:defRPr>
            </a:lvl5pPr>
            <a:lvl6pPr marL="10973211" indent="0">
              <a:buNone/>
              <a:defRPr sz="6701">
                <a:solidFill>
                  <a:schemeClr val="tx1">
                    <a:tint val="75000"/>
                  </a:schemeClr>
                </a:solidFill>
              </a:defRPr>
            </a:lvl6pPr>
            <a:lvl7pPr marL="13167854" indent="0">
              <a:buNone/>
              <a:defRPr sz="6701">
                <a:solidFill>
                  <a:schemeClr val="tx1">
                    <a:tint val="75000"/>
                  </a:schemeClr>
                </a:solidFill>
              </a:defRPr>
            </a:lvl7pPr>
            <a:lvl8pPr marL="15362496" indent="0">
              <a:buNone/>
              <a:defRPr sz="6701">
                <a:solidFill>
                  <a:schemeClr val="tx1">
                    <a:tint val="75000"/>
                  </a:schemeClr>
                </a:solidFill>
              </a:defRPr>
            </a:lvl8pPr>
            <a:lvl9pPr marL="17557138" indent="0">
              <a:buNone/>
              <a:defRPr sz="6701">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3B57C3-11D9-4E40-B218-AC0938E36B76}"/>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B9931E8E-0902-47BC-B2C7-10F8DFAFF5FC}" type="datetime1">
              <a:rPr lang="en-US" altLang="en-US"/>
              <a:pPr/>
              <a:t>9/14/2021</a:t>
            </a:fld>
            <a:endParaRPr lang="en-US" altLang="en-US" dirty="0"/>
          </a:p>
        </p:txBody>
      </p:sp>
      <p:sp>
        <p:nvSpPr>
          <p:cNvPr id="5" name="Footer Placeholder 4">
            <a:extLst>
              <a:ext uri="{FF2B5EF4-FFF2-40B4-BE49-F238E27FC236}">
                <a16:creationId xmlns:a16="http://schemas.microsoft.com/office/drawing/2014/main" id="{E803AB3A-8B3A-4BA2-BB2B-B410EC2380E4}"/>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6" name="Slide Number Placeholder 5">
            <a:extLst>
              <a:ext uri="{FF2B5EF4-FFF2-40B4-BE49-F238E27FC236}">
                <a16:creationId xmlns:a16="http://schemas.microsoft.com/office/drawing/2014/main" id="{0DD71A6B-AC93-4F1B-B635-C22AC1B51F75}"/>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5E95B217-6184-4FC9-A02A-11608A7FA6D9}" type="slidenum">
              <a:rPr lang="en-US" altLang="en-US"/>
              <a:pPr/>
              <a:t>‹#›</a:t>
            </a:fld>
            <a:endParaRPr lang="en-US" altLang="en-US" dirty="0"/>
          </a:p>
        </p:txBody>
      </p:sp>
    </p:spTree>
    <p:extLst>
      <p:ext uri="{BB962C8B-B14F-4D97-AF65-F5344CB8AC3E}">
        <p14:creationId xmlns:p14="http://schemas.microsoft.com/office/powerpoint/2010/main" val="1001037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834800" y="0"/>
            <a:ext cx="39503351" cy="54864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10530843" y="36865562"/>
            <a:ext cx="94442280" cy="104279702"/>
          </a:xfrm>
          <a:prstGeom prst="rect">
            <a:avLst/>
          </a:prstGeom>
        </p:spPr>
        <p:txBody>
          <a:bodyPr/>
          <a:lstStyle>
            <a:lvl1pPr>
              <a:defRPr sz="13401"/>
            </a:lvl1pPr>
            <a:lvl2pPr>
              <a:defRPr sz="11501"/>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5704643" y="36865562"/>
            <a:ext cx="94442280" cy="104279702"/>
          </a:xfrm>
          <a:prstGeom prst="rect">
            <a:avLst/>
          </a:prstGeom>
        </p:spPr>
        <p:txBody>
          <a:bodyPr/>
          <a:lstStyle>
            <a:lvl1pPr>
              <a:defRPr sz="13401"/>
            </a:lvl1pPr>
            <a:lvl2pPr>
              <a:defRPr sz="11501"/>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FBA0DA1-42A7-434D-A1BD-B7A4EE22AB8F}"/>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547D0C35-806F-40FA-BD43-750ADD1A6019}" type="datetime1">
              <a:rPr lang="en-US" altLang="en-US"/>
              <a:pPr/>
              <a:t>9/14/2021</a:t>
            </a:fld>
            <a:endParaRPr lang="en-US" altLang="en-US" dirty="0"/>
          </a:p>
        </p:txBody>
      </p:sp>
      <p:sp>
        <p:nvSpPr>
          <p:cNvPr id="6" name="Footer Placeholder 4">
            <a:extLst>
              <a:ext uri="{FF2B5EF4-FFF2-40B4-BE49-F238E27FC236}">
                <a16:creationId xmlns:a16="http://schemas.microsoft.com/office/drawing/2014/main" id="{F6EC8066-CB86-4327-A095-A0B8B216FFDC}"/>
              </a:ext>
            </a:extLst>
          </p:cNvPr>
          <p:cNvSpPr>
            <a:spLocks noGrp="1"/>
          </p:cNvSpPr>
          <p:nvPr>
            <p:ph type="ftr" sz="quarter" idx="11"/>
          </p:nvPr>
        </p:nvSpPr>
        <p:spPr>
          <a:xfrm>
            <a:off x="-45948600" y="39014402"/>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7" name="Slide Number Placeholder 5">
            <a:extLst>
              <a:ext uri="{FF2B5EF4-FFF2-40B4-BE49-F238E27FC236}">
                <a16:creationId xmlns:a16="http://schemas.microsoft.com/office/drawing/2014/main" id="{E7127C03-3E3D-4D4E-8098-50217D5F2D95}"/>
              </a:ext>
            </a:extLst>
          </p:cNvPr>
          <p:cNvSpPr>
            <a:spLocks noGrp="1"/>
          </p:cNvSpPr>
          <p:nvPr>
            <p:ph type="sldNum" sz="quarter" idx="12"/>
          </p:nvPr>
        </p:nvSpPr>
        <p:spPr>
          <a:xfrm>
            <a:off x="-29489400" y="39014402"/>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364D2114-6B91-42CA-A934-97F4E0DCC06B}" type="slidenum">
              <a:rPr lang="en-US" altLang="en-US"/>
              <a:pPr/>
              <a:t>‹#›</a:t>
            </a:fld>
            <a:endParaRPr lang="en-US" altLang="en-US" dirty="0"/>
          </a:p>
        </p:txBody>
      </p:sp>
    </p:spTree>
    <p:extLst>
      <p:ext uri="{BB962C8B-B14F-4D97-AF65-F5344CB8AC3E}">
        <p14:creationId xmlns:p14="http://schemas.microsoft.com/office/powerpoint/2010/main" val="60511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a:prstGeom prst="rect">
            <a:avLst/>
          </a:prstGeom>
        </p:spPr>
        <p:txBody>
          <a:bodyPr anchor="b"/>
          <a:lstStyle>
            <a:lvl1pPr marL="0" indent="0">
              <a:buNone/>
              <a:defRPr sz="11501" b="1"/>
            </a:lvl1pPr>
            <a:lvl2pPr marL="2194642" indent="0">
              <a:buNone/>
              <a:defRPr sz="9600" b="1"/>
            </a:lvl2pPr>
            <a:lvl3pPr marL="4389285" indent="0">
              <a:buNone/>
              <a:defRPr sz="8600" b="1"/>
            </a:lvl3pPr>
            <a:lvl4pPr marL="6583927" indent="0">
              <a:buNone/>
              <a:defRPr sz="7701" b="1"/>
            </a:lvl4pPr>
            <a:lvl5pPr marL="8778569" indent="0">
              <a:buNone/>
              <a:defRPr sz="7701" b="1"/>
            </a:lvl5pPr>
            <a:lvl6pPr marL="10973211" indent="0">
              <a:buNone/>
              <a:defRPr sz="7701" b="1"/>
            </a:lvl6pPr>
            <a:lvl7pPr marL="13167854" indent="0">
              <a:buNone/>
              <a:defRPr sz="7701" b="1"/>
            </a:lvl7pPr>
            <a:lvl8pPr marL="15362496" indent="0">
              <a:buNone/>
              <a:defRPr sz="7701" b="1"/>
            </a:lvl8pPr>
            <a:lvl9pPr marL="17557138" indent="0">
              <a:buNone/>
              <a:defRPr sz="7701" b="1"/>
            </a:lvl9pPr>
          </a:lstStyle>
          <a:p>
            <a:pPr lvl="0"/>
            <a:r>
              <a:rPr lang="en-US"/>
              <a:t>Click to edit Master text styles</a:t>
            </a:r>
          </a:p>
        </p:txBody>
      </p:sp>
      <p:sp>
        <p:nvSpPr>
          <p:cNvPr id="4" name="Content Placeholder 3"/>
          <p:cNvSpPr>
            <a:spLocks noGrp="1"/>
          </p:cNvSpPr>
          <p:nvPr>
            <p:ph sz="half" idx="2"/>
          </p:nvPr>
        </p:nvSpPr>
        <p:spPr>
          <a:xfrm>
            <a:off x="2194560" y="10439402"/>
            <a:ext cx="19392902" cy="18966182"/>
          </a:xfrm>
          <a:prstGeom prst="rect">
            <a:avLst/>
          </a:prstGeom>
        </p:spPr>
        <p:txBody>
          <a:bodyPr/>
          <a:lstStyle>
            <a:lvl1pPr>
              <a:defRPr sz="11501"/>
            </a:lvl1pPr>
            <a:lvl2pPr>
              <a:defRPr sz="9600"/>
            </a:lvl2pPr>
            <a:lvl3pPr>
              <a:defRPr sz="8600"/>
            </a:lvl3pPr>
            <a:lvl4pPr>
              <a:defRPr sz="7701"/>
            </a:lvl4pPr>
            <a:lvl5pPr>
              <a:defRPr sz="7701"/>
            </a:lvl5pPr>
            <a:lvl6pPr>
              <a:defRPr sz="7701"/>
            </a:lvl6pPr>
            <a:lvl7pPr>
              <a:defRPr sz="7701"/>
            </a:lvl7pPr>
            <a:lvl8pPr>
              <a:defRPr sz="7701"/>
            </a:lvl8pPr>
            <a:lvl9pPr>
              <a:defRPr sz="77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a:prstGeom prst="rect">
            <a:avLst/>
          </a:prstGeom>
        </p:spPr>
        <p:txBody>
          <a:bodyPr anchor="b"/>
          <a:lstStyle>
            <a:lvl1pPr marL="0" indent="0">
              <a:buNone/>
              <a:defRPr sz="11501" b="1"/>
            </a:lvl1pPr>
            <a:lvl2pPr marL="2194642" indent="0">
              <a:buNone/>
              <a:defRPr sz="9600" b="1"/>
            </a:lvl2pPr>
            <a:lvl3pPr marL="4389285" indent="0">
              <a:buNone/>
              <a:defRPr sz="8600" b="1"/>
            </a:lvl3pPr>
            <a:lvl4pPr marL="6583927" indent="0">
              <a:buNone/>
              <a:defRPr sz="7701" b="1"/>
            </a:lvl4pPr>
            <a:lvl5pPr marL="8778569" indent="0">
              <a:buNone/>
              <a:defRPr sz="7701" b="1"/>
            </a:lvl5pPr>
            <a:lvl6pPr marL="10973211" indent="0">
              <a:buNone/>
              <a:defRPr sz="7701" b="1"/>
            </a:lvl6pPr>
            <a:lvl7pPr marL="13167854" indent="0">
              <a:buNone/>
              <a:defRPr sz="7701" b="1"/>
            </a:lvl7pPr>
            <a:lvl8pPr marL="15362496" indent="0">
              <a:buNone/>
              <a:defRPr sz="7701" b="1"/>
            </a:lvl8pPr>
            <a:lvl9pPr marL="17557138" indent="0">
              <a:buNone/>
              <a:defRPr sz="7701" b="1"/>
            </a:lvl9pPr>
          </a:lstStyle>
          <a:p>
            <a:pPr lvl="0"/>
            <a:r>
              <a:rPr lang="en-US"/>
              <a:t>Click to edit Master text styles</a:t>
            </a:r>
          </a:p>
        </p:txBody>
      </p:sp>
      <p:sp>
        <p:nvSpPr>
          <p:cNvPr id="6" name="Content Placeholder 5"/>
          <p:cNvSpPr>
            <a:spLocks noGrp="1"/>
          </p:cNvSpPr>
          <p:nvPr>
            <p:ph sz="quarter" idx="4"/>
          </p:nvPr>
        </p:nvSpPr>
        <p:spPr>
          <a:xfrm>
            <a:off x="22296122" y="10439402"/>
            <a:ext cx="19400520" cy="18966182"/>
          </a:xfrm>
          <a:prstGeom prst="rect">
            <a:avLst/>
          </a:prstGeom>
        </p:spPr>
        <p:txBody>
          <a:bodyPr/>
          <a:lstStyle>
            <a:lvl1pPr>
              <a:defRPr sz="11501"/>
            </a:lvl1pPr>
            <a:lvl2pPr>
              <a:defRPr sz="9600"/>
            </a:lvl2pPr>
            <a:lvl3pPr>
              <a:defRPr sz="8600"/>
            </a:lvl3pPr>
            <a:lvl4pPr>
              <a:defRPr sz="7701"/>
            </a:lvl4pPr>
            <a:lvl5pPr>
              <a:defRPr sz="7701"/>
            </a:lvl5pPr>
            <a:lvl6pPr>
              <a:defRPr sz="7701"/>
            </a:lvl6pPr>
            <a:lvl7pPr>
              <a:defRPr sz="7701"/>
            </a:lvl7pPr>
            <a:lvl8pPr>
              <a:defRPr sz="7701"/>
            </a:lvl8pPr>
            <a:lvl9pPr>
              <a:defRPr sz="77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82FF7F37-E657-4E4E-B904-3CACB675B9E4}"/>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C48F0DEC-832E-4151-AA48-C3B96F75B9F0}" type="datetime1">
              <a:rPr lang="en-US" altLang="en-US"/>
              <a:pPr/>
              <a:t>9/14/2021</a:t>
            </a:fld>
            <a:endParaRPr lang="en-US" altLang="en-US" dirty="0"/>
          </a:p>
        </p:txBody>
      </p:sp>
      <p:sp>
        <p:nvSpPr>
          <p:cNvPr id="8" name="Footer Placeholder 4">
            <a:extLst>
              <a:ext uri="{FF2B5EF4-FFF2-40B4-BE49-F238E27FC236}">
                <a16:creationId xmlns:a16="http://schemas.microsoft.com/office/drawing/2014/main" id="{C2561926-CD8E-4675-87E9-AD2BBC366F9F}"/>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9" name="Slide Number Placeholder 5">
            <a:extLst>
              <a:ext uri="{FF2B5EF4-FFF2-40B4-BE49-F238E27FC236}">
                <a16:creationId xmlns:a16="http://schemas.microsoft.com/office/drawing/2014/main" id="{E7439302-2EE4-4BF6-B02A-C1382F81DA2D}"/>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AC1B494A-07B3-45CC-A686-DC655C8779B0}" type="slidenum">
              <a:rPr lang="en-US" altLang="en-US"/>
              <a:pPr/>
              <a:t>‹#›</a:t>
            </a:fld>
            <a:endParaRPr lang="en-US" altLang="en-US" dirty="0"/>
          </a:p>
        </p:txBody>
      </p:sp>
    </p:spTree>
    <p:extLst>
      <p:ext uri="{BB962C8B-B14F-4D97-AF65-F5344CB8AC3E}">
        <p14:creationId xmlns:p14="http://schemas.microsoft.com/office/powerpoint/2010/main" val="3768299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1" cy="5486400"/>
          </a:xfrm>
          <a:prstGeom prst="rect">
            <a:avLst/>
          </a:prstGeom>
        </p:spPr>
        <p:txBody>
          <a:bodyPr/>
          <a:lstStyle/>
          <a:p>
            <a:r>
              <a:rPr lang="en-US"/>
              <a:t>Click to edit Master title style</a:t>
            </a:r>
          </a:p>
        </p:txBody>
      </p:sp>
      <p:sp>
        <p:nvSpPr>
          <p:cNvPr id="3" name="Date Placeholder 3">
            <a:extLst>
              <a:ext uri="{FF2B5EF4-FFF2-40B4-BE49-F238E27FC236}">
                <a16:creationId xmlns:a16="http://schemas.microsoft.com/office/drawing/2014/main" id="{4662CB1F-C7E5-449D-9D91-8682FB8C2452}"/>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3E399053-E54D-476E-8743-2CDC10BAE5D7}" type="datetime1">
              <a:rPr lang="en-US" altLang="en-US"/>
              <a:pPr/>
              <a:t>9/14/2021</a:t>
            </a:fld>
            <a:endParaRPr lang="en-US" altLang="en-US" dirty="0"/>
          </a:p>
        </p:txBody>
      </p:sp>
      <p:sp>
        <p:nvSpPr>
          <p:cNvPr id="4" name="Footer Placeholder 4">
            <a:extLst>
              <a:ext uri="{FF2B5EF4-FFF2-40B4-BE49-F238E27FC236}">
                <a16:creationId xmlns:a16="http://schemas.microsoft.com/office/drawing/2014/main" id="{8C40035C-B58B-418A-B0B9-6224920ED96A}"/>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5" name="Slide Number Placeholder 5">
            <a:extLst>
              <a:ext uri="{FF2B5EF4-FFF2-40B4-BE49-F238E27FC236}">
                <a16:creationId xmlns:a16="http://schemas.microsoft.com/office/drawing/2014/main" id="{554E17F7-1AB9-4E26-A42B-B1B5A72DCB01}"/>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6193C5D7-0F05-4CD7-9CF1-4A5233A21FE7}" type="slidenum">
              <a:rPr lang="en-US" altLang="en-US"/>
              <a:pPr/>
              <a:t>‹#›</a:t>
            </a:fld>
            <a:endParaRPr lang="en-US" altLang="en-US" dirty="0"/>
          </a:p>
        </p:txBody>
      </p:sp>
    </p:spTree>
    <p:extLst>
      <p:ext uri="{BB962C8B-B14F-4D97-AF65-F5344CB8AC3E}">
        <p14:creationId xmlns:p14="http://schemas.microsoft.com/office/powerpoint/2010/main" val="291024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A565703-8C9A-4B7B-A06F-D7DEE1051942}"/>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A5E08242-E237-4B55-8679-30FB906C8E92}" type="datetime1">
              <a:rPr lang="en-US" altLang="en-US"/>
              <a:pPr/>
              <a:t>9/14/2021</a:t>
            </a:fld>
            <a:endParaRPr lang="en-US" altLang="en-US" dirty="0"/>
          </a:p>
        </p:txBody>
      </p:sp>
      <p:sp>
        <p:nvSpPr>
          <p:cNvPr id="3" name="Footer Placeholder 4">
            <a:extLst>
              <a:ext uri="{FF2B5EF4-FFF2-40B4-BE49-F238E27FC236}">
                <a16:creationId xmlns:a16="http://schemas.microsoft.com/office/drawing/2014/main" id="{78F7C4DB-1B8D-443E-99E2-C122BC68A2BA}"/>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4" name="Slide Number Placeholder 5">
            <a:extLst>
              <a:ext uri="{FF2B5EF4-FFF2-40B4-BE49-F238E27FC236}">
                <a16:creationId xmlns:a16="http://schemas.microsoft.com/office/drawing/2014/main" id="{CB6B379B-323B-423E-A0D6-F16579EADDE8}"/>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D28A6007-D00C-42DD-9A97-DE27E9899814}" type="slidenum">
              <a:rPr lang="en-US" altLang="en-US"/>
              <a:pPr/>
              <a:t>‹#›</a:t>
            </a:fld>
            <a:endParaRPr lang="en-US" altLang="en-US" dirty="0"/>
          </a:p>
        </p:txBody>
      </p:sp>
    </p:spTree>
    <p:extLst>
      <p:ext uri="{BB962C8B-B14F-4D97-AF65-F5344CB8AC3E}">
        <p14:creationId xmlns:p14="http://schemas.microsoft.com/office/powerpoint/2010/main" val="423880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a:prstGeom prst="rect">
            <a:avLst/>
          </a:prstGeo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a:prstGeom prst="rect">
            <a:avLst/>
          </a:prstGeom>
        </p:spPr>
        <p:txBody>
          <a:bodyPr/>
          <a:lstStyle>
            <a:lvl1pPr>
              <a:defRPr sz="15401"/>
            </a:lvl1pPr>
            <a:lvl2pPr>
              <a:defRPr sz="13401"/>
            </a:lvl2pPr>
            <a:lvl3pPr>
              <a:defRPr sz="11501"/>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a:prstGeom prst="rect">
            <a:avLst/>
          </a:prstGeom>
        </p:spPr>
        <p:txBody>
          <a:bodyPr/>
          <a:lstStyle>
            <a:lvl1pPr marL="0" indent="0">
              <a:buNone/>
              <a:defRPr sz="6701"/>
            </a:lvl1pPr>
            <a:lvl2pPr marL="2194642" indent="0">
              <a:buNone/>
              <a:defRPr sz="5800"/>
            </a:lvl2pPr>
            <a:lvl3pPr marL="4389285" indent="0">
              <a:buNone/>
              <a:defRPr sz="4800"/>
            </a:lvl3pPr>
            <a:lvl4pPr marL="6583927" indent="0">
              <a:buNone/>
              <a:defRPr sz="4301"/>
            </a:lvl4pPr>
            <a:lvl5pPr marL="8778569" indent="0">
              <a:buNone/>
              <a:defRPr sz="4301"/>
            </a:lvl5pPr>
            <a:lvl6pPr marL="10973211" indent="0">
              <a:buNone/>
              <a:defRPr sz="4301"/>
            </a:lvl6pPr>
            <a:lvl7pPr marL="13167854" indent="0">
              <a:buNone/>
              <a:defRPr sz="4301"/>
            </a:lvl7pPr>
            <a:lvl8pPr marL="15362496" indent="0">
              <a:buNone/>
              <a:defRPr sz="4301"/>
            </a:lvl8pPr>
            <a:lvl9pPr marL="17557138" indent="0">
              <a:buNone/>
              <a:defRPr sz="4301"/>
            </a:lvl9pPr>
          </a:lstStyle>
          <a:p>
            <a:pPr lvl="0"/>
            <a:r>
              <a:rPr lang="en-US"/>
              <a:t>Click to edit Master text styles</a:t>
            </a:r>
          </a:p>
        </p:txBody>
      </p:sp>
      <p:sp>
        <p:nvSpPr>
          <p:cNvPr id="5" name="Date Placeholder 3">
            <a:extLst>
              <a:ext uri="{FF2B5EF4-FFF2-40B4-BE49-F238E27FC236}">
                <a16:creationId xmlns:a16="http://schemas.microsoft.com/office/drawing/2014/main" id="{82A07714-D357-4BFE-9741-81B920660489}"/>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CD6384DC-1099-49CE-9202-91DEEED38AD3}" type="datetime1">
              <a:rPr lang="en-US" altLang="en-US"/>
              <a:pPr/>
              <a:t>9/14/2021</a:t>
            </a:fld>
            <a:endParaRPr lang="en-US" altLang="en-US" dirty="0"/>
          </a:p>
        </p:txBody>
      </p:sp>
      <p:sp>
        <p:nvSpPr>
          <p:cNvPr id="6" name="Footer Placeholder 4">
            <a:extLst>
              <a:ext uri="{FF2B5EF4-FFF2-40B4-BE49-F238E27FC236}">
                <a16:creationId xmlns:a16="http://schemas.microsoft.com/office/drawing/2014/main" id="{31DBAC8B-28BD-4F6B-A91B-B5F38D0FB6FE}"/>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7" name="Slide Number Placeholder 5">
            <a:extLst>
              <a:ext uri="{FF2B5EF4-FFF2-40B4-BE49-F238E27FC236}">
                <a16:creationId xmlns:a16="http://schemas.microsoft.com/office/drawing/2014/main" id="{9EF896BB-8B38-42B4-AD46-452BF503B222}"/>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C31BB335-155C-4AD5-AB18-89FB246CE4F0}" type="slidenum">
              <a:rPr lang="en-US" altLang="en-US"/>
              <a:pPr/>
              <a:t>‹#›</a:t>
            </a:fld>
            <a:endParaRPr lang="en-US" altLang="en-US" dirty="0"/>
          </a:p>
        </p:txBody>
      </p:sp>
    </p:spTree>
    <p:extLst>
      <p:ext uri="{BB962C8B-B14F-4D97-AF65-F5344CB8AC3E}">
        <p14:creationId xmlns:p14="http://schemas.microsoft.com/office/powerpoint/2010/main" val="4143556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2"/>
            <a:ext cx="26334720" cy="2720342"/>
          </a:xfrm>
          <a:prstGeom prst="rect">
            <a:avLst/>
          </a:prstGeo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a:prstGeom prst="rect">
            <a:avLst/>
          </a:prstGeom>
        </p:spPr>
        <p:txBody>
          <a:bodyPr rtlCol="0">
            <a:normAutofit/>
          </a:bodyPr>
          <a:lstStyle>
            <a:lvl1pPr marL="0" indent="0">
              <a:buNone/>
              <a:defRPr sz="15401"/>
            </a:lvl1pPr>
            <a:lvl2pPr marL="2194642" indent="0">
              <a:buNone/>
              <a:defRPr sz="13401"/>
            </a:lvl2pPr>
            <a:lvl3pPr marL="4389285" indent="0">
              <a:buNone/>
              <a:defRPr sz="11501"/>
            </a:lvl3pPr>
            <a:lvl4pPr marL="6583927" indent="0">
              <a:buNone/>
              <a:defRPr sz="9600"/>
            </a:lvl4pPr>
            <a:lvl5pPr marL="8778569" indent="0">
              <a:buNone/>
              <a:defRPr sz="9600"/>
            </a:lvl5pPr>
            <a:lvl6pPr marL="10973211" indent="0">
              <a:buNone/>
              <a:defRPr sz="9600"/>
            </a:lvl6pPr>
            <a:lvl7pPr marL="13167854" indent="0">
              <a:buNone/>
              <a:defRPr sz="9600"/>
            </a:lvl7pPr>
            <a:lvl8pPr marL="15362496" indent="0">
              <a:buNone/>
              <a:defRPr sz="9600"/>
            </a:lvl8pPr>
            <a:lvl9pPr marL="17557138" indent="0">
              <a:buNone/>
              <a:defRPr sz="9600"/>
            </a:lvl9pPr>
          </a:lstStyle>
          <a:p>
            <a:pPr lvl="0"/>
            <a:endParaRPr lang="en-US" noProof="0" dirty="0"/>
          </a:p>
        </p:txBody>
      </p:sp>
      <p:sp>
        <p:nvSpPr>
          <p:cNvPr id="4" name="Text Placeholder 3"/>
          <p:cNvSpPr>
            <a:spLocks noGrp="1"/>
          </p:cNvSpPr>
          <p:nvPr>
            <p:ph type="body" sz="half" idx="2"/>
          </p:nvPr>
        </p:nvSpPr>
        <p:spPr>
          <a:xfrm>
            <a:off x="8602982" y="25763224"/>
            <a:ext cx="26334720" cy="3863338"/>
          </a:xfrm>
          <a:prstGeom prst="rect">
            <a:avLst/>
          </a:prstGeom>
        </p:spPr>
        <p:txBody>
          <a:bodyPr/>
          <a:lstStyle>
            <a:lvl1pPr marL="0" indent="0">
              <a:buNone/>
              <a:defRPr sz="6701"/>
            </a:lvl1pPr>
            <a:lvl2pPr marL="2194642" indent="0">
              <a:buNone/>
              <a:defRPr sz="5800"/>
            </a:lvl2pPr>
            <a:lvl3pPr marL="4389285" indent="0">
              <a:buNone/>
              <a:defRPr sz="4800"/>
            </a:lvl3pPr>
            <a:lvl4pPr marL="6583927" indent="0">
              <a:buNone/>
              <a:defRPr sz="4301"/>
            </a:lvl4pPr>
            <a:lvl5pPr marL="8778569" indent="0">
              <a:buNone/>
              <a:defRPr sz="4301"/>
            </a:lvl5pPr>
            <a:lvl6pPr marL="10973211" indent="0">
              <a:buNone/>
              <a:defRPr sz="4301"/>
            </a:lvl6pPr>
            <a:lvl7pPr marL="13167854" indent="0">
              <a:buNone/>
              <a:defRPr sz="4301"/>
            </a:lvl7pPr>
            <a:lvl8pPr marL="15362496" indent="0">
              <a:buNone/>
              <a:defRPr sz="4301"/>
            </a:lvl8pPr>
            <a:lvl9pPr marL="17557138" indent="0">
              <a:buNone/>
              <a:defRPr sz="4301"/>
            </a:lvl9pPr>
          </a:lstStyle>
          <a:p>
            <a:pPr lvl="0"/>
            <a:r>
              <a:rPr lang="en-US"/>
              <a:t>Click to edit Master text styles</a:t>
            </a:r>
          </a:p>
        </p:txBody>
      </p:sp>
      <p:sp>
        <p:nvSpPr>
          <p:cNvPr id="5" name="Date Placeholder 3">
            <a:extLst>
              <a:ext uri="{FF2B5EF4-FFF2-40B4-BE49-F238E27FC236}">
                <a16:creationId xmlns:a16="http://schemas.microsoft.com/office/drawing/2014/main" id="{DD0D788C-4E7E-48A0-9026-2F21135FEEAA}"/>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E03EC425-23A8-400B-93EA-799E29BD31E7}" type="datetime1">
              <a:rPr lang="en-US" altLang="en-US"/>
              <a:pPr/>
              <a:t>9/14/2021</a:t>
            </a:fld>
            <a:endParaRPr lang="en-US" altLang="en-US" dirty="0"/>
          </a:p>
        </p:txBody>
      </p:sp>
      <p:sp>
        <p:nvSpPr>
          <p:cNvPr id="6" name="Footer Placeholder 4">
            <a:extLst>
              <a:ext uri="{FF2B5EF4-FFF2-40B4-BE49-F238E27FC236}">
                <a16:creationId xmlns:a16="http://schemas.microsoft.com/office/drawing/2014/main" id="{8B03343D-4F07-4BCB-8202-2FF8E1F7D8AA}"/>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7" name="Slide Number Placeholder 5">
            <a:extLst>
              <a:ext uri="{FF2B5EF4-FFF2-40B4-BE49-F238E27FC236}">
                <a16:creationId xmlns:a16="http://schemas.microsoft.com/office/drawing/2014/main" id="{F48BD6E2-2B9E-49F0-B5FE-A27BA7A22513}"/>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3D164877-6B8A-467F-A2A0-81B411E9B10A}" type="slidenum">
              <a:rPr lang="en-US" altLang="en-US"/>
              <a:pPr/>
              <a:t>‹#›</a:t>
            </a:fld>
            <a:endParaRPr lang="en-US" altLang="en-US" dirty="0"/>
          </a:p>
        </p:txBody>
      </p:sp>
    </p:spTree>
    <p:extLst>
      <p:ext uri="{BB962C8B-B14F-4D97-AF65-F5344CB8AC3E}">
        <p14:creationId xmlns:p14="http://schemas.microsoft.com/office/powerpoint/2010/main" val="4238025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1" cy="54864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2193925" y="7680326"/>
            <a:ext cx="39503351" cy="217249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9CE2D3-E5CE-4103-8819-8266BEAC4D60}"/>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7D98DB79-DB1B-464E-8FC8-FB1D980692CC}" type="datetime1">
              <a:rPr lang="en-US" altLang="en-US"/>
              <a:pPr/>
              <a:t>9/14/2021</a:t>
            </a:fld>
            <a:endParaRPr lang="en-US" altLang="en-US" dirty="0"/>
          </a:p>
        </p:txBody>
      </p:sp>
      <p:sp>
        <p:nvSpPr>
          <p:cNvPr id="5" name="Footer Placeholder 4">
            <a:extLst>
              <a:ext uri="{FF2B5EF4-FFF2-40B4-BE49-F238E27FC236}">
                <a16:creationId xmlns:a16="http://schemas.microsoft.com/office/drawing/2014/main" id="{717FD65B-2B25-42B6-B696-CA185951A506}"/>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6" name="Slide Number Placeholder 5">
            <a:extLst>
              <a:ext uri="{FF2B5EF4-FFF2-40B4-BE49-F238E27FC236}">
                <a16:creationId xmlns:a16="http://schemas.microsoft.com/office/drawing/2014/main" id="{F0D25B0C-92B8-4CDA-9E0E-950C7D91083C}"/>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F4AC1E25-9FBC-4E23-A8D7-0E732A67497F}" type="slidenum">
              <a:rPr lang="en-US" altLang="en-US"/>
              <a:pPr/>
              <a:t>‹#›</a:t>
            </a:fld>
            <a:endParaRPr lang="en-US" altLang="en-US" dirty="0"/>
          </a:p>
        </p:txBody>
      </p:sp>
    </p:spTree>
    <p:extLst>
      <p:ext uri="{BB962C8B-B14F-4D97-AF65-F5344CB8AC3E}">
        <p14:creationId xmlns:p14="http://schemas.microsoft.com/office/powerpoint/2010/main" val="1460347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2"/>
            <a:ext cx="47404018" cy="134820662"/>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10530843" y="6324602"/>
            <a:ext cx="141480542" cy="134820662"/>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8A5099-3ACB-4B03-B8A4-D28E6857F9CF}"/>
              </a:ext>
            </a:extLst>
          </p:cNvPr>
          <p:cNvSpPr>
            <a:spLocks noGrp="1"/>
          </p:cNvSpPr>
          <p:nvPr>
            <p:ph type="dt" sz="half" idx="10"/>
          </p:nvPr>
        </p:nvSpPr>
        <p:spPr>
          <a:xfrm>
            <a:off x="21939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0D2A2D7D-DDEB-4A7F-AC4F-AB0DFEF7BCBE}" type="datetime1">
              <a:rPr lang="en-US" altLang="en-US"/>
              <a:pPr/>
              <a:t>9/14/2021</a:t>
            </a:fld>
            <a:endParaRPr lang="en-US" altLang="en-US" dirty="0"/>
          </a:p>
        </p:txBody>
      </p:sp>
      <p:sp>
        <p:nvSpPr>
          <p:cNvPr id="5" name="Footer Placeholder 4">
            <a:extLst>
              <a:ext uri="{FF2B5EF4-FFF2-40B4-BE49-F238E27FC236}">
                <a16:creationId xmlns:a16="http://schemas.microsoft.com/office/drawing/2014/main" id="{15E46440-5148-4038-8119-53CF60C00B2C}"/>
              </a:ext>
            </a:extLst>
          </p:cNvPr>
          <p:cNvSpPr>
            <a:spLocks noGrp="1"/>
          </p:cNvSpPr>
          <p:nvPr>
            <p:ph type="ftr" sz="quarter" idx="11"/>
          </p:nvPr>
        </p:nvSpPr>
        <p:spPr>
          <a:xfrm>
            <a:off x="14995525" y="30510165"/>
            <a:ext cx="13900151" cy="1752600"/>
          </a:xfrm>
          <a:prstGeom prst="rect">
            <a:avLst/>
          </a:prstGeom>
        </p:spPr>
        <p:txBody>
          <a:bodyPr/>
          <a:lstStyle>
            <a:lvl1pPr>
              <a:defRPr>
                <a:latin typeface="Arial" charset="0"/>
                <a:ea typeface="ＭＳ Ｐゴシック" charset="0"/>
                <a:cs typeface="ＭＳ Ｐゴシック" charset="0"/>
              </a:defRPr>
            </a:lvl1pPr>
          </a:lstStyle>
          <a:p>
            <a:pPr>
              <a:defRPr/>
            </a:pPr>
            <a:endParaRPr lang="en-US" dirty="0"/>
          </a:p>
        </p:txBody>
      </p:sp>
      <p:sp>
        <p:nvSpPr>
          <p:cNvPr id="6" name="Slide Number Placeholder 5">
            <a:extLst>
              <a:ext uri="{FF2B5EF4-FFF2-40B4-BE49-F238E27FC236}">
                <a16:creationId xmlns:a16="http://schemas.microsoft.com/office/drawing/2014/main" id="{077FCE33-31CA-481E-BD7F-8132E0D507DE}"/>
              </a:ext>
            </a:extLst>
          </p:cNvPr>
          <p:cNvSpPr>
            <a:spLocks noGrp="1"/>
          </p:cNvSpPr>
          <p:nvPr>
            <p:ph type="sldNum" sz="quarter" idx="12"/>
          </p:nvPr>
        </p:nvSpPr>
        <p:spPr>
          <a:xfrm>
            <a:off x="31454725" y="30510165"/>
            <a:ext cx="10242551" cy="1752600"/>
          </a:xfrm>
          <a:prstGeom prst="rect">
            <a:avLst/>
          </a:prstGeom>
        </p:spPr>
        <p:txBody>
          <a:bodyPr vert="horz" wrap="square" lIns="91440" tIns="45720" rIns="91440" bIns="45720" numCol="1" anchor="t" anchorCtr="0" compatLnSpc="1">
            <a:prstTxWarp prst="textNoShape">
              <a:avLst/>
            </a:prstTxWarp>
          </a:bodyPr>
          <a:lstStyle>
            <a:lvl1pPr>
              <a:defRPr/>
            </a:lvl1pPr>
          </a:lstStyle>
          <a:p>
            <a:fld id="{432435AC-92DD-4C50-A562-F88AF0CDE718}" type="slidenum">
              <a:rPr lang="en-US" altLang="en-US"/>
              <a:pPr/>
              <a:t>‹#›</a:t>
            </a:fld>
            <a:endParaRPr lang="en-US" altLang="en-US" dirty="0"/>
          </a:p>
        </p:txBody>
      </p:sp>
    </p:spTree>
    <p:extLst>
      <p:ext uri="{BB962C8B-B14F-4D97-AF65-F5344CB8AC3E}">
        <p14:creationId xmlns:p14="http://schemas.microsoft.com/office/powerpoint/2010/main" val="657824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6">
            <a:extLst>
              <a:ext uri="{FF2B5EF4-FFF2-40B4-BE49-F238E27FC236}">
                <a16:creationId xmlns:a16="http://schemas.microsoft.com/office/drawing/2014/main" id="{2DEE9DA3-746E-483F-8A6C-75CC2784EC5F}"/>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l="12852" r="23148" b="35704"/>
          <a:stretch>
            <a:fillRect/>
          </a:stretch>
        </p:blipFill>
        <p:spPr bwMode="auto">
          <a:xfrm>
            <a:off x="0" y="0"/>
            <a:ext cx="44043600" cy="3307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p:txStyles>
    <p:titleStyle>
      <a:lvl1pPr algn="ctr" defTabSz="2194007" rtl="0" eaLnBrk="0" fontAlgn="base" hangingPunct="0">
        <a:spcBef>
          <a:spcPct val="0"/>
        </a:spcBef>
        <a:spcAft>
          <a:spcPct val="0"/>
        </a:spcAft>
        <a:defRPr sz="21101" kern="1200">
          <a:solidFill>
            <a:schemeClr val="tx1"/>
          </a:solidFill>
          <a:latin typeface="+mj-lt"/>
          <a:ea typeface="MS PGothic" panose="020B0600070205080204" pitchFamily="34" charset="-128"/>
          <a:cs typeface="ＭＳ Ｐゴシック" pitchFamily="-108" charset="-128"/>
        </a:defRPr>
      </a:lvl1pPr>
      <a:lvl2pPr algn="ctr" defTabSz="2194007" rtl="0" eaLnBrk="0" fontAlgn="base" hangingPunct="0">
        <a:spcBef>
          <a:spcPct val="0"/>
        </a:spcBef>
        <a:spcAft>
          <a:spcPct val="0"/>
        </a:spcAft>
        <a:defRPr sz="21101">
          <a:solidFill>
            <a:schemeClr val="tx1"/>
          </a:solidFill>
          <a:latin typeface="Arial" pitchFamily="-108" charset="0"/>
          <a:ea typeface="MS PGothic" panose="020B0600070205080204" pitchFamily="34" charset="-128"/>
          <a:cs typeface="ＭＳ Ｐゴシック" pitchFamily="-108" charset="-128"/>
        </a:defRPr>
      </a:lvl2pPr>
      <a:lvl3pPr algn="ctr" defTabSz="2194007" rtl="0" eaLnBrk="0" fontAlgn="base" hangingPunct="0">
        <a:spcBef>
          <a:spcPct val="0"/>
        </a:spcBef>
        <a:spcAft>
          <a:spcPct val="0"/>
        </a:spcAft>
        <a:defRPr sz="21101">
          <a:solidFill>
            <a:schemeClr val="tx1"/>
          </a:solidFill>
          <a:latin typeface="Arial" pitchFamily="-108" charset="0"/>
          <a:ea typeface="MS PGothic" panose="020B0600070205080204" pitchFamily="34" charset="-128"/>
          <a:cs typeface="ＭＳ Ｐゴシック" pitchFamily="-108" charset="-128"/>
        </a:defRPr>
      </a:lvl3pPr>
      <a:lvl4pPr algn="ctr" defTabSz="2194007" rtl="0" eaLnBrk="0" fontAlgn="base" hangingPunct="0">
        <a:spcBef>
          <a:spcPct val="0"/>
        </a:spcBef>
        <a:spcAft>
          <a:spcPct val="0"/>
        </a:spcAft>
        <a:defRPr sz="21101">
          <a:solidFill>
            <a:schemeClr val="tx1"/>
          </a:solidFill>
          <a:latin typeface="Arial" pitchFamily="-108" charset="0"/>
          <a:ea typeface="MS PGothic" panose="020B0600070205080204" pitchFamily="34" charset="-128"/>
          <a:cs typeface="ＭＳ Ｐゴシック" pitchFamily="-108" charset="-128"/>
        </a:defRPr>
      </a:lvl4pPr>
      <a:lvl5pPr algn="ctr" defTabSz="2194007" rtl="0" eaLnBrk="0" fontAlgn="base" hangingPunct="0">
        <a:spcBef>
          <a:spcPct val="0"/>
        </a:spcBef>
        <a:spcAft>
          <a:spcPct val="0"/>
        </a:spcAft>
        <a:defRPr sz="21101">
          <a:solidFill>
            <a:schemeClr val="tx1"/>
          </a:solidFill>
          <a:latin typeface="Arial" pitchFamily="-108" charset="0"/>
          <a:ea typeface="MS PGothic" panose="020B0600070205080204" pitchFamily="34" charset="-128"/>
          <a:cs typeface="ＭＳ Ｐゴシック" pitchFamily="-108" charset="-128"/>
        </a:defRPr>
      </a:lvl5pPr>
      <a:lvl6pPr marL="457217" algn="ctr" defTabSz="2194007" rtl="0" fontAlgn="base">
        <a:spcBef>
          <a:spcPct val="0"/>
        </a:spcBef>
        <a:spcAft>
          <a:spcPct val="0"/>
        </a:spcAft>
        <a:defRPr sz="21101">
          <a:solidFill>
            <a:schemeClr val="tx1"/>
          </a:solidFill>
          <a:latin typeface="Arial" pitchFamily="-108" charset="0"/>
          <a:ea typeface="ＭＳ Ｐゴシック" pitchFamily="-108" charset="-128"/>
          <a:cs typeface="ＭＳ Ｐゴシック" pitchFamily="-108" charset="-128"/>
        </a:defRPr>
      </a:lvl6pPr>
      <a:lvl7pPr marL="914434" algn="ctr" defTabSz="2194007" rtl="0" fontAlgn="base">
        <a:spcBef>
          <a:spcPct val="0"/>
        </a:spcBef>
        <a:spcAft>
          <a:spcPct val="0"/>
        </a:spcAft>
        <a:defRPr sz="21101">
          <a:solidFill>
            <a:schemeClr val="tx1"/>
          </a:solidFill>
          <a:latin typeface="Arial" pitchFamily="-108" charset="0"/>
          <a:ea typeface="ＭＳ Ｐゴシック" pitchFamily="-108" charset="-128"/>
          <a:cs typeface="ＭＳ Ｐゴシック" pitchFamily="-108" charset="-128"/>
        </a:defRPr>
      </a:lvl7pPr>
      <a:lvl8pPr marL="1371651" algn="ctr" defTabSz="2194007" rtl="0" fontAlgn="base">
        <a:spcBef>
          <a:spcPct val="0"/>
        </a:spcBef>
        <a:spcAft>
          <a:spcPct val="0"/>
        </a:spcAft>
        <a:defRPr sz="21101">
          <a:solidFill>
            <a:schemeClr val="tx1"/>
          </a:solidFill>
          <a:latin typeface="Arial" pitchFamily="-108" charset="0"/>
          <a:ea typeface="ＭＳ Ｐゴシック" pitchFamily="-108" charset="-128"/>
          <a:cs typeface="ＭＳ Ｐゴシック" pitchFamily="-108" charset="-128"/>
        </a:defRPr>
      </a:lvl8pPr>
      <a:lvl9pPr marL="1828869" algn="ctr" defTabSz="2194007" rtl="0" fontAlgn="base">
        <a:spcBef>
          <a:spcPct val="0"/>
        </a:spcBef>
        <a:spcAft>
          <a:spcPct val="0"/>
        </a:spcAft>
        <a:defRPr sz="21101">
          <a:solidFill>
            <a:schemeClr val="tx1"/>
          </a:solidFill>
          <a:latin typeface="Arial" pitchFamily="-108" charset="0"/>
          <a:ea typeface="ＭＳ Ｐゴシック" pitchFamily="-108" charset="-128"/>
          <a:cs typeface="ＭＳ Ｐゴシック" pitchFamily="-108" charset="-128"/>
        </a:defRPr>
      </a:lvl9pPr>
    </p:titleStyle>
    <p:bodyStyle>
      <a:lvl1pPr marL="1644712" indent="-1644712" algn="l" defTabSz="2194007" rtl="0" eaLnBrk="0" fontAlgn="base" hangingPunct="0">
        <a:spcBef>
          <a:spcPct val="20000"/>
        </a:spcBef>
        <a:spcAft>
          <a:spcPct val="0"/>
        </a:spcAft>
        <a:buFont typeface="Arial" panose="020B0604020202020204" pitchFamily="34" charset="0"/>
        <a:buChar char="•"/>
        <a:defRPr sz="15401" kern="1200">
          <a:solidFill>
            <a:schemeClr val="tx1"/>
          </a:solidFill>
          <a:latin typeface="+mn-lt"/>
          <a:ea typeface="MS PGothic" panose="020B0600070205080204" pitchFamily="34" charset="-128"/>
          <a:cs typeface="ＭＳ Ｐゴシック" pitchFamily="-108" charset="-128"/>
        </a:defRPr>
      </a:lvl1pPr>
      <a:lvl2pPr marL="3565658" indent="-1371651" algn="l" defTabSz="2194007" rtl="0" eaLnBrk="0" fontAlgn="base" hangingPunct="0">
        <a:spcBef>
          <a:spcPct val="20000"/>
        </a:spcBef>
        <a:spcAft>
          <a:spcPct val="0"/>
        </a:spcAft>
        <a:buFont typeface="Arial" panose="020B0604020202020204" pitchFamily="34" charset="0"/>
        <a:buChar char="–"/>
        <a:defRPr sz="13401" kern="1200">
          <a:solidFill>
            <a:schemeClr val="tx1"/>
          </a:solidFill>
          <a:latin typeface="+mn-lt"/>
          <a:ea typeface="MS PGothic" panose="020B0600070205080204" pitchFamily="34" charset="-128"/>
          <a:cs typeface="+mn-cs"/>
        </a:defRPr>
      </a:lvl2pPr>
      <a:lvl3pPr marL="5486606" indent="-1097005" algn="l" defTabSz="2194007" rtl="0" eaLnBrk="0" fontAlgn="base" hangingPunct="0">
        <a:spcBef>
          <a:spcPct val="20000"/>
        </a:spcBef>
        <a:spcAft>
          <a:spcPct val="0"/>
        </a:spcAft>
        <a:buFont typeface="Arial" panose="020B0604020202020204" pitchFamily="34" charset="0"/>
        <a:buChar char="•"/>
        <a:defRPr sz="11501" kern="1200">
          <a:solidFill>
            <a:schemeClr val="tx1"/>
          </a:solidFill>
          <a:latin typeface="+mn-lt"/>
          <a:ea typeface="MS PGothic" panose="020B0600070205080204" pitchFamily="34" charset="-128"/>
          <a:cs typeface="+mn-cs"/>
        </a:defRPr>
      </a:lvl3pPr>
      <a:lvl4pPr marL="7680613" indent="-1097005" algn="l" defTabSz="2194007"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S PGothic" panose="020B0600070205080204" pitchFamily="34" charset="-128"/>
          <a:cs typeface="+mn-cs"/>
        </a:defRPr>
      </a:lvl4pPr>
      <a:lvl5pPr marL="9874621" indent="-1097005" algn="l" defTabSz="2194007"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S PGothic" panose="020B0600070205080204" pitchFamily="34" charset="-128"/>
          <a:cs typeface="+mn-cs"/>
        </a:defRPr>
      </a:lvl5pPr>
      <a:lvl6pPr marL="12070533" indent="-1097321" algn="l" defTabSz="2194642" rtl="0" eaLnBrk="1" latinLnBrk="0" hangingPunct="1">
        <a:spcBef>
          <a:spcPct val="20000"/>
        </a:spcBef>
        <a:buFont typeface="Arial"/>
        <a:buChar char="•"/>
        <a:defRPr sz="9600" kern="1200">
          <a:solidFill>
            <a:schemeClr val="tx1"/>
          </a:solidFill>
          <a:latin typeface="+mn-lt"/>
          <a:ea typeface="+mn-ea"/>
          <a:cs typeface="+mn-cs"/>
        </a:defRPr>
      </a:lvl6pPr>
      <a:lvl7pPr marL="14265175" indent="-1097321" algn="l" defTabSz="2194642" rtl="0" eaLnBrk="1" latinLnBrk="0" hangingPunct="1">
        <a:spcBef>
          <a:spcPct val="20000"/>
        </a:spcBef>
        <a:buFont typeface="Arial"/>
        <a:buChar char="•"/>
        <a:defRPr sz="9600" kern="1200">
          <a:solidFill>
            <a:schemeClr val="tx1"/>
          </a:solidFill>
          <a:latin typeface="+mn-lt"/>
          <a:ea typeface="+mn-ea"/>
          <a:cs typeface="+mn-cs"/>
        </a:defRPr>
      </a:lvl7pPr>
      <a:lvl8pPr marL="16459817" indent="-1097321" algn="l" defTabSz="2194642" rtl="0" eaLnBrk="1" latinLnBrk="0" hangingPunct="1">
        <a:spcBef>
          <a:spcPct val="20000"/>
        </a:spcBef>
        <a:buFont typeface="Arial"/>
        <a:buChar char="•"/>
        <a:defRPr sz="9600" kern="1200">
          <a:solidFill>
            <a:schemeClr val="tx1"/>
          </a:solidFill>
          <a:latin typeface="+mn-lt"/>
          <a:ea typeface="+mn-ea"/>
          <a:cs typeface="+mn-cs"/>
        </a:defRPr>
      </a:lvl8pPr>
      <a:lvl9pPr marL="18654460" indent="-1097321" algn="l" defTabSz="2194642"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642" rtl="0" eaLnBrk="1" latinLnBrk="0" hangingPunct="1">
        <a:defRPr sz="8600" kern="1200">
          <a:solidFill>
            <a:schemeClr val="tx1"/>
          </a:solidFill>
          <a:latin typeface="+mn-lt"/>
          <a:ea typeface="+mn-ea"/>
          <a:cs typeface="+mn-cs"/>
        </a:defRPr>
      </a:lvl1pPr>
      <a:lvl2pPr marL="2194642" algn="l" defTabSz="2194642" rtl="0" eaLnBrk="1" latinLnBrk="0" hangingPunct="1">
        <a:defRPr sz="8600" kern="1200">
          <a:solidFill>
            <a:schemeClr val="tx1"/>
          </a:solidFill>
          <a:latin typeface="+mn-lt"/>
          <a:ea typeface="+mn-ea"/>
          <a:cs typeface="+mn-cs"/>
        </a:defRPr>
      </a:lvl2pPr>
      <a:lvl3pPr marL="4389285" algn="l" defTabSz="2194642" rtl="0" eaLnBrk="1" latinLnBrk="0" hangingPunct="1">
        <a:defRPr sz="8600" kern="1200">
          <a:solidFill>
            <a:schemeClr val="tx1"/>
          </a:solidFill>
          <a:latin typeface="+mn-lt"/>
          <a:ea typeface="+mn-ea"/>
          <a:cs typeface="+mn-cs"/>
        </a:defRPr>
      </a:lvl3pPr>
      <a:lvl4pPr marL="6583927" algn="l" defTabSz="2194642" rtl="0" eaLnBrk="1" latinLnBrk="0" hangingPunct="1">
        <a:defRPr sz="8600" kern="1200">
          <a:solidFill>
            <a:schemeClr val="tx1"/>
          </a:solidFill>
          <a:latin typeface="+mn-lt"/>
          <a:ea typeface="+mn-ea"/>
          <a:cs typeface="+mn-cs"/>
        </a:defRPr>
      </a:lvl4pPr>
      <a:lvl5pPr marL="8778569" algn="l" defTabSz="2194642" rtl="0" eaLnBrk="1" latinLnBrk="0" hangingPunct="1">
        <a:defRPr sz="8600" kern="1200">
          <a:solidFill>
            <a:schemeClr val="tx1"/>
          </a:solidFill>
          <a:latin typeface="+mn-lt"/>
          <a:ea typeface="+mn-ea"/>
          <a:cs typeface="+mn-cs"/>
        </a:defRPr>
      </a:lvl5pPr>
      <a:lvl6pPr marL="10973211" algn="l" defTabSz="2194642" rtl="0" eaLnBrk="1" latinLnBrk="0" hangingPunct="1">
        <a:defRPr sz="8600" kern="1200">
          <a:solidFill>
            <a:schemeClr val="tx1"/>
          </a:solidFill>
          <a:latin typeface="+mn-lt"/>
          <a:ea typeface="+mn-ea"/>
          <a:cs typeface="+mn-cs"/>
        </a:defRPr>
      </a:lvl6pPr>
      <a:lvl7pPr marL="13167854" algn="l" defTabSz="2194642" rtl="0" eaLnBrk="1" latinLnBrk="0" hangingPunct="1">
        <a:defRPr sz="8600" kern="1200">
          <a:solidFill>
            <a:schemeClr val="tx1"/>
          </a:solidFill>
          <a:latin typeface="+mn-lt"/>
          <a:ea typeface="+mn-ea"/>
          <a:cs typeface="+mn-cs"/>
        </a:defRPr>
      </a:lvl7pPr>
      <a:lvl8pPr marL="15362496" algn="l" defTabSz="2194642" rtl="0" eaLnBrk="1" latinLnBrk="0" hangingPunct="1">
        <a:defRPr sz="8600" kern="1200">
          <a:solidFill>
            <a:schemeClr val="tx1"/>
          </a:solidFill>
          <a:latin typeface="+mn-lt"/>
          <a:ea typeface="+mn-ea"/>
          <a:cs typeface="+mn-cs"/>
        </a:defRPr>
      </a:lvl8pPr>
      <a:lvl9pPr marL="17557138" algn="l" defTabSz="2194642"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image" Target="../media/image6.jpg"/><Relationship Id="rId3" Type="http://schemas.openxmlformats.org/officeDocument/2006/relationships/image" Target="../media/image2.jpeg"/><Relationship Id="rId7" Type="http://schemas.openxmlformats.org/officeDocument/2006/relationships/diagramLayout" Target="../diagrams/layout1.xml"/><Relationship Id="rId12"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chart" Target="../charts/chart1.xml"/><Relationship Id="rId5" Type="http://schemas.openxmlformats.org/officeDocument/2006/relationships/image" Target="../media/image4.jpg"/><Relationship Id="rId10" Type="http://schemas.microsoft.com/office/2007/relationships/diagramDrawing" Target="../diagrams/drawing1.xml"/><Relationship Id="rId4" Type="http://schemas.openxmlformats.org/officeDocument/2006/relationships/image" Target="../media/image3.emf"/><Relationship Id="rId9" Type="http://schemas.openxmlformats.org/officeDocument/2006/relationships/diagramColors" Target="../diagrams/colors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gs>
            <a:gs pos="3999">
              <a:srgbClr val="FFFFFF"/>
            </a:gs>
            <a:gs pos="100000">
              <a:srgbClr val="5771A1"/>
            </a:gs>
          </a:gsLst>
          <a:lin ang="5400000"/>
        </a:gradFill>
        <a:effectLst/>
      </p:bgPr>
    </p:bg>
    <p:spTree>
      <p:nvGrpSpPr>
        <p:cNvPr id="1" name=""/>
        <p:cNvGrpSpPr/>
        <p:nvPr/>
      </p:nvGrpSpPr>
      <p:grpSpPr>
        <a:xfrm>
          <a:off x="0" y="0"/>
          <a:ext cx="0" cy="0"/>
          <a:chOff x="0" y="0"/>
          <a:chExt cx="0" cy="0"/>
        </a:xfrm>
      </p:grpSpPr>
      <p:sp>
        <p:nvSpPr>
          <p:cNvPr id="15362" name="Rectangle 5">
            <a:extLst>
              <a:ext uri="{FF2B5EF4-FFF2-40B4-BE49-F238E27FC236}">
                <a16:creationId xmlns:a16="http://schemas.microsoft.com/office/drawing/2014/main" id="{FC05C6BD-3F0B-4B31-8CE3-E909FFED9175}"/>
              </a:ext>
            </a:extLst>
          </p:cNvPr>
          <p:cNvSpPr>
            <a:spLocks noChangeArrowheads="1"/>
          </p:cNvSpPr>
          <p:nvPr/>
        </p:nvSpPr>
        <p:spPr bwMode="auto">
          <a:xfrm>
            <a:off x="-3918857" y="2441576"/>
            <a:ext cx="41605200" cy="12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4" rIns="91243" bIns="45614">
            <a:spAutoFit/>
          </a:bodyPr>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en-US" altLang="en-US" sz="5000" dirty="0">
                <a:latin typeface="Univers LT Std 45 Light" pitchFamily="-84" charset="0"/>
              </a:rPr>
              <a:t>Presenter name, Associates and Collaborators</a:t>
            </a:r>
            <a:br>
              <a:rPr lang="en-US" altLang="en-US" sz="4800" dirty="0">
                <a:latin typeface="Univers LT Std 45 Light" pitchFamily="-84" charset="0"/>
              </a:rPr>
            </a:br>
            <a:r>
              <a:rPr lang="en-US" altLang="en-US" sz="2800" dirty="0">
                <a:latin typeface="Univers LT Std 45 Light" pitchFamily="-84" charset="0"/>
              </a:rPr>
              <a:t>Department of XXXXXXXXXXXXXXXX, College of XXXXXXXXXXXXXXXXXX, University of Illinois at Urbana-Champaign</a:t>
            </a:r>
          </a:p>
        </p:txBody>
      </p:sp>
      <p:cxnSp>
        <p:nvCxnSpPr>
          <p:cNvPr id="80" name="Straight Connector 79">
            <a:extLst>
              <a:ext uri="{FF2B5EF4-FFF2-40B4-BE49-F238E27FC236}">
                <a16:creationId xmlns:a16="http://schemas.microsoft.com/office/drawing/2014/main" id="{2404468B-E9C9-48C1-9680-81527959E58E}"/>
              </a:ext>
            </a:extLst>
          </p:cNvPr>
          <p:cNvCxnSpPr>
            <a:cxnSpLocks noChangeShapeType="1"/>
          </p:cNvCxnSpPr>
          <p:nvPr/>
        </p:nvCxnSpPr>
        <p:spPr bwMode="auto">
          <a:xfrm>
            <a:off x="0" y="4114800"/>
            <a:ext cx="43891200" cy="1589"/>
          </a:xfrm>
          <a:prstGeom prst="line">
            <a:avLst/>
          </a:prstGeom>
          <a:noFill/>
          <a:ln w="76200">
            <a:solidFill>
              <a:schemeClr val="bg1"/>
            </a:solidFill>
            <a:round/>
            <a:headEnd/>
            <a:tailEnd/>
          </a:ln>
          <a:effectLst>
            <a:outerShdw blurRad="40000" dist="23000" dir="5400000" rotWithShape="0">
              <a:srgbClr val="808080">
                <a:alpha val="34999"/>
              </a:srgbClr>
            </a:outerShdw>
          </a:effectLst>
          <a:extLst>
            <a:ext uri="{909E8E84-426E-40DD-AFC4-6F175D3DCCD1}">
              <a14:hiddenFill xmlns:a14="http://schemas.microsoft.com/office/drawing/2010/main">
                <a:noFill/>
              </a14:hiddenFill>
            </a:ext>
          </a:extLst>
        </p:spPr>
      </p:cxnSp>
      <p:sp>
        <p:nvSpPr>
          <p:cNvPr id="15364" name="TextBox 91">
            <a:extLst>
              <a:ext uri="{FF2B5EF4-FFF2-40B4-BE49-F238E27FC236}">
                <a16:creationId xmlns:a16="http://schemas.microsoft.com/office/drawing/2014/main" id="{6A7A820D-8BA3-4A94-908D-4BBA3C4B2BDA}"/>
              </a:ext>
            </a:extLst>
          </p:cNvPr>
          <p:cNvSpPr txBox="1">
            <a:spLocks noChangeArrowheads="1"/>
          </p:cNvSpPr>
          <p:nvPr/>
        </p:nvSpPr>
        <p:spPr bwMode="auto">
          <a:xfrm>
            <a:off x="-3918857" y="995365"/>
            <a:ext cx="416052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eaLnBrk="1" hangingPunct="1"/>
            <a:r>
              <a:rPr lang="en-US" altLang="en-US" sz="8800" dirty="0">
                <a:solidFill>
                  <a:srgbClr val="501214"/>
                </a:solidFill>
                <a:latin typeface="Univers LT Std 75 Black" pitchFamily="-84" charset="0"/>
              </a:rPr>
              <a:t>Template</a:t>
            </a:r>
            <a:r>
              <a:rPr lang="en-US" altLang="en-US" sz="8800" dirty="0">
                <a:solidFill>
                  <a:srgbClr val="501215"/>
                </a:solidFill>
                <a:latin typeface="Univers LT Std 75 Black" pitchFamily="-84" charset="0"/>
              </a:rPr>
              <a:t> for a 48</a:t>
            </a:r>
            <a:r>
              <a:rPr lang="ja-JP" altLang="en-US" sz="8800">
                <a:solidFill>
                  <a:srgbClr val="501215"/>
                </a:solidFill>
                <a:latin typeface="Univers LT Std 75 Black" pitchFamily="-84" charset="0"/>
              </a:rPr>
              <a:t>”</a:t>
            </a:r>
            <a:r>
              <a:rPr lang="en-US" altLang="ja-JP" sz="8800" dirty="0">
                <a:solidFill>
                  <a:srgbClr val="501215"/>
                </a:solidFill>
                <a:latin typeface="Univers LT Std 75 Black" pitchFamily="-84" charset="0"/>
              </a:rPr>
              <a:t>x36</a:t>
            </a:r>
            <a:r>
              <a:rPr lang="ja-JP" altLang="en-US" sz="8800">
                <a:solidFill>
                  <a:srgbClr val="501215"/>
                </a:solidFill>
                <a:latin typeface="Univers LT Std 75 Black" pitchFamily="-84" charset="0"/>
              </a:rPr>
              <a:t>”</a:t>
            </a:r>
            <a:r>
              <a:rPr lang="en-US" altLang="ja-JP" sz="8800" dirty="0">
                <a:solidFill>
                  <a:srgbClr val="501215"/>
                </a:solidFill>
                <a:latin typeface="Univers LT Std 75 Black" pitchFamily="-84" charset="0"/>
              </a:rPr>
              <a:t> poster</a:t>
            </a:r>
            <a:endParaRPr lang="en-US" altLang="en-US" sz="8800" dirty="0">
              <a:solidFill>
                <a:srgbClr val="501215"/>
              </a:solidFill>
              <a:latin typeface="Univers LT Std 75 Black" pitchFamily="-84" charset="0"/>
            </a:endParaRPr>
          </a:p>
        </p:txBody>
      </p:sp>
      <p:pic>
        <p:nvPicPr>
          <p:cNvPr id="15365" name="Picture 16">
            <a:extLst>
              <a:ext uri="{FF2B5EF4-FFF2-40B4-BE49-F238E27FC236}">
                <a16:creationId xmlns:a16="http://schemas.microsoft.com/office/drawing/2014/main" id="{E9AC2DA1-F684-4A52-99A1-4CE5F06EF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71944" b="8669"/>
          <a:stretch>
            <a:fillRect/>
          </a:stretch>
        </p:blipFill>
        <p:spPr bwMode="auto">
          <a:xfrm>
            <a:off x="-6607629" y="0"/>
            <a:ext cx="58782857" cy="3307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5">
            <a:extLst>
              <a:ext uri="{FF2B5EF4-FFF2-40B4-BE49-F238E27FC236}">
                <a16:creationId xmlns:a16="http://schemas.microsoft.com/office/drawing/2014/main" id="{F89C247C-7193-40E4-8F71-42CB70BF97C7}"/>
              </a:ext>
            </a:extLst>
          </p:cNvPr>
          <p:cNvSpPr>
            <a:spLocks noChangeArrowheads="1"/>
          </p:cNvSpPr>
          <p:nvPr/>
        </p:nvSpPr>
        <p:spPr bwMode="auto">
          <a:xfrm>
            <a:off x="-3842657" y="2517776"/>
            <a:ext cx="41605200" cy="147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4" rIns="91243" bIns="45614">
            <a:spAutoFit/>
          </a:bodyPr>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en-US" altLang="en-US" sz="5400" dirty="0">
                <a:latin typeface="Times New Roman" panose="02020603050405020304" pitchFamily="18" charset="0"/>
                <a:cs typeface="Times New Roman" panose="02020603050405020304" pitchFamily="18" charset="0"/>
              </a:rPr>
              <a:t>Jacob D. Ramos, Dr. Ryan G. Anderson, and Bradley D. Borges</a:t>
            </a:r>
            <a:br>
              <a:rPr lang="en-US" altLang="en-US" sz="6000" dirty="0">
                <a:latin typeface="Times New Roman" panose="02020603050405020304" pitchFamily="18" charset="0"/>
                <a:cs typeface="Times New Roman" panose="02020603050405020304" pitchFamily="18" charset="0"/>
              </a:rPr>
            </a:br>
            <a:r>
              <a:rPr lang="en-US" altLang="en-US" sz="3600" dirty="0">
                <a:latin typeface="Times New Roman" panose="02020603050405020304" pitchFamily="18" charset="0"/>
                <a:cs typeface="Times New Roman" panose="02020603050405020304" pitchFamily="18" charset="0"/>
              </a:rPr>
              <a:t>Department of Agricultural Sciences, College of Applied Arts, Texas State University</a:t>
            </a:r>
          </a:p>
        </p:txBody>
      </p:sp>
      <p:sp>
        <p:nvSpPr>
          <p:cNvPr id="15368" name="TextBox 91">
            <a:extLst>
              <a:ext uri="{FF2B5EF4-FFF2-40B4-BE49-F238E27FC236}">
                <a16:creationId xmlns:a16="http://schemas.microsoft.com/office/drawing/2014/main" id="{4D901D9E-CEC5-43C8-91D2-71DEBD4181E0}"/>
              </a:ext>
            </a:extLst>
          </p:cNvPr>
          <p:cNvSpPr txBox="1">
            <a:spLocks noChangeArrowheads="1"/>
          </p:cNvSpPr>
          <p:nvPr/>
        </p:nvSpPr>
        <p:spPr bwMode="auto">
          <a:xfrm>
            <a:off x="-3842657" y="450065"/>
            <a:ext cx="41605200"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eaLnBrk="1" hangingPunct="1"/>
            <a:r>
              <a:rPr lang="en-US" altLang="en-US" sz="11500" dirty="0">
                <a:solidFill>
                  <a:srgbClr val="501215"/>
                </a:solidFill>
                <a:latin typeface="Times New Roman" panose="02020603050405020304" pitchFamily="18" charset="0"/>
                <a:cs typeface="Times New Roman" panose="02020603050405020304" pitchFamily="18" charset="0"/>
              </a:rPr>
              <a:t>Developing Industry Partnerships to Provide Welding Certifications</a:t>
            </a:r>
          </a:p>
        </p:txBody>
      </p:sp>
      <p:pic>
        <p:nvPicPr>
          <p:cNvPr id="15369" name="Picture 3" descr="maroon-h-primary_printShop_cmyk.eps">
            <a:extLst>
              <a:ext uri="{FF2B5EF4-FFF2-40B4-BE49-F238E27FC236}">
                <a16:creationId xmlns:a16="http://schemas.microsoft.com/office/drawing/2014/main" id="{67E285A9-418E-48B6-A430-DDC273CAB15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089328" y="29794867"/>
            <a:ext cx="6477000"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49">
            <a:extLst>
              <a:ext uri="{FF2B5EF4-FFF2-40B4-BE49-F238E27FC236}">
                <a16:creationId xmlns:a16="http://schemas.microsoft.com/office/drawing/2014/main" id="{8876FCD9-A4E2-4286-AD52-958862DDC8E3}"/>
              </a:ext>
            </a:extLst>
          </p:cNvPr>
          <p:cNvSpPr>
            <a:spLocks noChangeArrowheads="1"/>
          </p:cNvSpPr>
          <p:nvPr/>
        </p:nvSpPr>
        <p:spPr bwMode="auto">
          <a:xfrm>
            <a:off x="-3559039" y="4553330"/>
            <a:ext cx="12153901" cy="6766560"/>
          </a:xfrm>
          <a:prstGeom prst="rect">
            <a:avLst/>
          </a:prstGeom>
          <a:solidFill>
            <a:schemeClr val="bg1">
              <a:lumMod val="75000"/>
            </a:schemeClr>
          </a:solidFill>
          <a:ln w="38100">
            <a:solidFill>
              <a:srgbClr val="501214"/>
            </a:solidFill>
          </a:ln>
          <a:effectLst/>
        </p:spPr>
        <p:txBody>
          <a:bodyPr lIns="360000" tIns="360000" rIns="360000" bIns="360000"/>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en-GB" altLang="en-US" sz="5400" dirty="0">
                <a:solidFill>
                  <a:srgbClr val="501214"/>
                </a:solidFill>
                <a:latin typeface="Times New Roman" panose="02020603050405020304" pitchFamily="18" charset="0"/>
                <a:cs typeface="Times New Roman" panose="02020603050405020304" pitchFamily="18" charset="0"/>
              </a:rPr>
              <a:t>Introduction</a:t>
            </a:r>
            <a:endParaRPr lang="en-US" sz="5400" dirty="0">
              <a:latin typeface="Times New Roman" panose="02020603050405020304" pitchFamily="18" charset="0"/>
              <a:cs typeface="Times New Roman" panose="02020603050405020304" pitchFamily="18" charset="0"/>
            </a:endParaRPr>
          </a:p>
          <a:p>
            <a:pPr marL="391900" indent="-391900" eaLnBrk="1" hangingPunct="1">
              <a:buFont typeface="Wingdings" panose="05000000000000000000" pitchFamily="2" charset="2"/>
              <a:buChar char="§"/>
            </a:pPr>
            <a:r>
              <a:rPr lang="en-US" sz="4400" dirty="0">
                <a:latin typeface="Times New Roman" panose="02020603050405020304" pitchFamily="18" charset="0"/>
                <a:cs typeface="Times New Roman" panose="02020603050405020304" pitchFamily="18" charset="0"/>
              </a:rPr>
              <a:t>Agricultural mechanics knowledge and skills, such as welding certificates, can be improved through professional development opportunities in undergraduate welding courses.</a:t>
            </a:r>
          </a:p>
          <a:p>
            <a:pPr marL="391900" indent="-391900" eaLnBrk="1" hangingPunct="1">
              <a:buFont typeface="Wingdings" panose="05000000000000000000" pitchFamily="2" charset="2"/>
              <a:buChar char="§"/>
            </a:pPr>
            <a:endParaRPr lang="en-US" sz="4400" dirty="0">
              <a:latin typeface="Times New Roman" panose="02020603050405020304" pitchFamily="18" charset="0"/>
              <a:cs typeface="Times New Roman" panose="02020603050405020304" pitchFamily="18" charset="0"/>
            </a:endParaRPr>
          </a:p>
          <a:p>
            <a:pPr marL="391900" indent="-391900" eaLnBrk="1" hangingPunct="1">
              <a:buFont typeface="Wingdings" panose="05000000000000000000" pitchFamily="2" charset="2"/>
              <a:buChar char="§"/>
            </a:pPr>
            <a:r>
              <a:rPr lang="en-US" sz="4400" dirty="0">
                <a:latin typeface="Times New Roman" panose="02020603050405020304" pitchFamily="18" charset="0"/>
                <a:cs typeface="Times New Roman" panose="02020603050405020304" pitchFamily="18" charset="0"/>
              </a:rPr>
              <a:t>Through agricultural mechanics courses, students can begin or further their welding skill development and even earn welding certificates</a:t>
            </a:r>
          </a:p>
          <a:p>
            <a:pPr marL="391900" indent="-391900" eaLnBrk="1" hangingPunct="1">
              <a:buFont typeface="Arial" panose="020B0604020202020204" pitchFamily="34" charset="0"/>
              <a:buChar char="•"/>
            </a:pPr>
            <a:endParaRPr lang="en-US" altLang="en-US" sz="2743" dirty="0">
              <a:latin typeface="Univers LT Std 55" pitchFamily="-84" charset="0"/>
            </a:endParaRPr>
          </a:p>
        </p:txBody>
      </p:sp>
      <p:sp>
        <p:nvSpPr>
          <p:cNvPr id="32" name="Rectangle 31">
            <a:extLst>
              <a:ext uri="{FF2B5EF4-FFF2-40B4-BE49-F238E27FC236}">
                <a16:creationId xmlns:a16="http://schemas.microsoft.com/office/drawing/2014/main" id="{72E5D8CF-F934-48C2-B3EF-12A20BE53E84}"/>
              </a:ext>
            </a:extLst>
          </p:cNvPr>
          <p:cNvSpPr>
            <a:spLocks noChangeArrowheads="1"/>
          </p:cNvSpPr>
          <p:nvPr/>
        </p:nvSpPr>
        <p:spPr bwMode="auto">
          <a:xfrm>
            <a:off x="36193728" y="20319404"/>
            <a:ext cx="12268200" cy="8686800"/>
          </a:xfrm>
          <a:prstGeom prst="rect">
            <a:avLst/>
          </a:prstGeom>
          <a:solidFill>
            <a:schemeClr val="bg1">
              <a:lumMod val="75000"/>
            </a:schemeClr>
          </a:solidFill>
          <a:ln w="38100">
            <a:solidFill>
              <a:srgbClr val="501214"/>
            </a:solidFill>
          </a:ln>
          <a:effectLst/>
          <a:extLst>
            <a:ext uri="{91240B29-F687-4f45-9708-019B960494DF}">
              <a14:hiddenLine xmlns:a14="http://schemas.microsoft.com/office/drawing/2010/main" xmlns="" w="9525">
                <a:solidFill>
                  <a:srgbClr val="000000"/>
                </a:solidFill>
                <a:miter lim="800000"/>
                <a:headEnd/>
                <a:tailEnd/>
              </a14:hiddenLine>
            </a:ext>
          </a:extLst>
        </p:spPr>
        <p:txBody>
          <a:bodyPr lIns="360000" tIns="360000" rIns="360000" bIns="360000"/>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algn="ctr" eaLnBrk="1" hangingPunct="1"/>
            <a:r>
              <a:rPr lang="en-US" altLang="en-US" sz="5400" dirty="0">
                <a:solidFill>
                  <a:srgbClr val="501214"/>
                </a:solidFill>
                <a:latin typeface="Times New Roman" panose="02020603050405020304" pitchFamily="18" charset="0"/>
                <a:cs typeface="Times New Roman" panose="02020603050405020304" pitchFamily="18" charset="0"/>
              </a:rPr>
              <a:t>Future Plans/Advice to Others</a:t>
            </a:r>
            <a:endParaRPr lang="en-US" altLang="en-US" sz="5400" dirty="0">
              <a:latin typeface="Times New Roman" panose="02020603050405020304" pitchFamily="18" charset="0"/>
              <a:cs typeface="Times New Roman" panose="02020603050405020304" pitchFamily="18" charset="0"/>
            </a:endParaRPr>
          </a:p>
          <a:p>
            <a:pPr marL="653167" indent="-653167" eaLnBrk="1" hangingPunct="1">
              <a:buFont typeface="Wingdings" panose="05000000000000000000" pitchFamily="2" charset="2"/>
              <a:buChar char="§"/>
            </a:pPr>
            <a:r>
              <a:rPr lang="en-US" sz="4400" dirty="0">
                <a:latin typeface="Times New Roman" panose="02020603050405020304" pitchFamily="18" charset="0"/>
                <a:cs typeface="Times New Roman" panose="02020603050405020304" pitchFamily="18" charset="0"/>
              </a:rPr>
              <a:t>Many students are on the path to becoming welding educators or working within the industry, making partnering with local welding companies an important asset for future success.</a:t>
            </a:r>
          </a:p>
          <a:p>
            <a:pPr marL="653167" indent="-653167" eaLnBrk="1" hangingPunct="1">
              <a:buFont typeface="Wingdings" panose="05000000000000000000" pitchFamily="2" charset="2"/>
              <a:buChar char="§"/>
            </a:pPr>
            <a:endParaRPr lang="en-US" sz="4400" dirty="0">
              <a:latin typeface="Times New Roman" panose="02020603050405020304" pitchFamily="18" charset="0"/>
              <a:cs typeface="Times New Roman" panose="02020603050405020304" pitchFamily="18" charset="0"/>
            </a:endParaRPr>
          </a:p>
          <a:p>
            <a:pPr marL="653167" indent="-653167" eaLnBrk="1" hangingPunct="1">
              <a:buFont typeface="Wingdings" panose="05000000000000000000" pitchFamily="2" charset="2"/>
              <a:buChar char="§"/>
            </a:pPr>
            <a:r>
              <a:rPr lang="en-US" sz="4400" dirty="0">
                <a:latin typeface="Times New Roman" panose="02020603050405020304" pitchFamily="18" charset="0"/>
                <a:cs typeface="Times New Roman" panose="02020603050405020304" pitchFamily="18" charset="0"/>
              </a:rPr>
              <a:t>School-based agricultural education, welding, and agricultural mechanics educators are encouraged to foster partnerships with industry CWIs and instructors early in their careers to help improve quality of welding instruction in their classrooms.</a:t>
            </a:r>
          </a:p>
          <a:p>
            <a:pPr marL="653167" indent="-653167" eaLnBrk="1" hangingPunct="1">
              <a:buFont typeface="Wingdings" panose="05000000000000000000" pitchFamily="2" charset="2"/>
              <a:buChar char="§"/>
            </a:pPr>
            <a:endParaRPr lang="en-US" altLang="en-US" sz="4114" dirty="0">
              <a:latin typeface="Times New Roman" panose="02020603050405020304" pitchFamily="18" charset="0"/>
              <a:cs typeface="Times New Roman" panose="02020603050405020304" pitchFamily="18" charset="0"/>
            </a:endParaRPr>
          </a:p>
          <a:p>
            <a:pPr marL="653167" indent="-653167" eaLnBrk="1" hangingPunct="1">
              <a:buFont typeface="Wingdings" panose="05000000000000000000" pitchFamily="2" charset="2"/>
              <a:buChar char="§"/>
            </a:pPr>
            <a:endParaRPr lang="en-US" altLang="en-US" sz="4114" dirty="0">
              <a:latin typeface="Times New Roman" panose="02020603050405020304" pitchFamily="18" charset="0"/>
              <a:cs typeface="Times New Roman" panose="02020603050405020304" pitchFamily="18" charset="0"/>
            </a:endParaRPr>
          </a:p>
          <a:p>
            <a:pPr eaLnBrk="1" hangingPunct="1"/>
            <a:endParaRPr lang="en-US" altLang="en-US" sz="2800" dirty="0">
              <a:latin typeface="Univers LT Std 75 Black" pitchFamily="-84" charset="0"/>
            </a:endParaRPr>
          </a:p>
        </p:txBody>
      </p:sp>
      <p:sp>
        <p:nvSpPr>
          <p:cNvPr id="43" name="Rectangle 52">
            <a:extLst>
              <a:ext uri="{FF2B5EF4-FFF2-40B4-BE49-F238E27FC236}">
                <a16:creationId xmlns:a16="http://schemas.microsoft.com/office/drawing/2014/main" id="{9B21ACF2-2364-42B9-BA94-70A1F20C7F0C}"/>
              </a:ext>
            </a:extLst>
          </p:cNvPr>
          <p:cNvSpPr>
            <a:spLocks noChangeArrowheads="1"/>
          </p:cNvSpPr>
          <p:nvPr/>
        </p:nvSpPr>
        <p:spPr bwMode="auto">
          <a:xfrm>
            <a:off x="36193728" y="16372177"/>
            <a:ext cx="12268200" cy="3368443"/>
          </a:xfrm>
          <a:prstGeom prst="rect">
            <a:avLst/>
          </a:prstGeom>
          <a:solidFill>
            <a:schemeClr val="bg1">
              <a:lumMod val="75000"/>
            </a:schemeClr>
          </a:solidFill>
          <a:ln w="38100">
            <a:solidFill>
              <a:srgbClr val="501214"/>
            </a:solidFill>
          </a:ln>
          <a:effectLst/>
        </p:spPr>
        <p:txBody>
          <a:bodyPr lIns="360000" tIns="360000" rIns="360000" bIns="360000"/>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en-US" altLang="en-US" sz="5400" dirty="0">
                <a:solidFill>
                  <a:srgbClr val="501214"/>
                </a:solidFill>
                <a:latin typeface="Times New Roman" panose="02020603050405020304" pitchFamily="18" charset="0"/>
                <a:cs typeface="Times New Roman" panose="02020603050405020304" pitchFamily="18" charset="0"/>
              </a:rPr>
              <a:t>Cost and Resources Needed</a:t>
            </a:r>
          </a:p>
          <a:p>
            <a:pPr marL="481013" eaLnBrk="1" hangingPunct="1"/>
            <a:r>
              <a:rPr lang="en-US" sz="4400" dirty="0">
                <a:latin typeface="Times New Roman" panose="02020603050405020304" pitchFamily="18" charset="0"/>
                <a:cs typeface="Times New Roman" panose="02020603050405020304" pitchFamily="18" charset="0"/>
              </a:rPr>
              <a:t>The local industry partner donated their time to assist with this project resulting in no additional cost for the implementation of this idea.</a:t>
            </a:r>
          </a:p>
          <a:p>
            <a:pPr eaLnBrk="1" hangingPunct="1"/>
            <a:endParaRPr lang="en-US" sz="4114" dirty="0">
              <a:latin typeface="Times New Roman" panose="02020603050405020304" pitchFamily="18" charset="0"/>
              <a:cs typeface="Times New Roman" panose="02020603050405020304" pitchFamily="18" charset="0"/>
            </a:endParaRPr>
          </a:p>
        </p:txBody>
      </p:sp>
      <p:sp>
        <p:nvSpPr>
          <p:cNvPr id="45" name="Rectangle 33">
            <a:extLst>
              <a:ext uri="{FF2B5EF4-FFF2-40B4-BE49-F238E27FC236}">
                <a16:creationId xmlns:a16="http://schemas.microsoft.com/office/drawing/2014/main" id="{B16A1DD8-2BCF-4407-B562-A21E317CF6F1}"/>
              </a:ext>
            </a:extLst>
          </p:cNvPr>
          <p:cNvSpPr>
            <a:spLocks noChangeArrowheads="1"/>
          </p:cNvSpPr>
          <p:nvPr/>
        </p:nvSpPr>
        <p:spPr bwMode="auto">
          <a:xfrm>
            <a:off x="-3535930" y="12143473"/>
            <a:ext cx="12153901" cy="9784080"/>
          </a:xfrm>
          <a:prstGeom prst="rect">
            <a:avLst/>
          </a:prstGeom>
          <a:solidFill>
            <a:schemeClr val="bg1">
              <a:lumMod val="75000"/>
            </a:schemeClr>
          </a:solidFill>
          <a:ln w="38100">
            <a:solidFill>
              <a:srgbClr val="501214"/>
            </a:solidFill>
          </a:ln>
          <a:effectLst/>
        </p:spPr>
        <p:txBody>
          <a:bodyPr lIns="360000" tIns="360000" rIns="360000" bIns="360000"/>
          <a:lstStyle>
            <a:lvl1pPr eaLnBrk="0" hangingPunct="0">
              <a:defRPr sz="8600">
                <a:solidFill>
                  <a:schemeClr val="tx1"/>
                </a:solidFill>
                <a:latin typeface="Arial" panose="020B0604020202020204" pitchFamily="34" charset="0"/>
                <a:ea typeface="MS PGothic" panose="020B0600070205080204" pitchFamily="34" charset="-128"/>
              </a:defRPr>
            </a:lvl1pPr>
            <a:lvl2pPr marL="742950" indent="-285750" eaLnBrk="0" hangingPunct="0">
              <a:defRPr sz="8600">
                <a:solidFill>
                  <a:schemeClr val="tx1"/>
                </a:solidFill>
                <a:latin typeface="Arial" panose="020B0604020202020204" pitchFamily="34" charset="0"/>
                <a:ea typeface="MS PGothic" panose="020B0600070205080204" pitchFamily="34" charset="-128"/>
              </a:defRPr>
            </a:lvl2pPr>
            <a:lvl3pPr marL="1143000" indent="-228600" eaLnBrk="0" hangingPunct="0">
              <a:defRPr sz="8600">
                <a:solidFill>
                  <a:schemeClr val="tx1"/>
                </a:solidFill>
                <a:latin typeface="Arial" panose="020B0604020202020204" pitchFamily="34" charset="0"/>
                <a:ea typeface="MS PGothic" panose="020B0600070205080204" pitchFamily="34" charset="-128"/>
              </a:defRPr>
            </a:lvl3pPr>
            <a:lvl4pPr marL="1600200" indent="-228600" eaLnBrk="0" hangingPunct="0">
              <a:defRPr sz="8600">
                <a:solidFill>
                  <a:schemeClr val="tx1"/>
                </a:solidFill>
                <a:latin typeface="Arial" panose="020B0604020202020204" pitchFamily="34" charset="0"/>
                <a:ea typeface="MS PGothic" panose="020B0600070205080204" pitchFamily="34" charset="-128"/>
              </a:defRPr>
            </a:lvl4pPr>
            <a:lvl5pPr marL="2057400" indent="-228600" eaLnBrk="0" hangingPunct="0">
              <a:defRPr sz="8600">
                <a:solidFill>
                  <a:schemeClr val="tx1"/>
                </a:solidFill>
                <a:latin typeface="Arial" panose="020B0604020202020204" pitchFamily="34" charset="0"/>
                <a:ea typeface="MS PGothic" panose="020B0600070205080204" pitchFamily="34" charset="-128"/>
              </a:defRPr>
            </a:lvl5pPr>
            <a:lvl6pPr marL="25146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6pPr>
            <a:lvl7pPr marL="29718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7pPr>
            <a:lvl8pPr marL="34290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8pPr>
            <a:lvl9pPr marL="3886200" indent="-228600" defTabSz="2193925" eaLnBrk="0" fontAlgn="base" hangingPunct="0">
              <a:spcBef>
                <a:spcPct val="0"/>
              </a:spcBef>
              <a:spcAft>
                <a:spcPct val="0"/>
              </a:spcAft>
              <a:defRPr sz="86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en-GB" altLang="en-US" sz="5400" dirty="0">
                <a:solidFill>
                  <a:srgbClr val="501214"/>
                </a:solidFill>
                <a:latin typeface="Times New Roman" panose="02020603050405020304" pitchFamily="18" charset="0"/>
                <a:cs typeface="Times New Roman" panose="02020603050405020304" pitchFamily="18" charset="0"/>
              </a:rPr>
              <a:t>How It Works</a:t>
            </a:r>
            <a:endParaRPr lang="en-US" altLang="en-US" sz="5400" dirty="0">
              <a:latin typeface="Times New Roman" panose="02020603050405020304" pitchFamily="18" charset="0"/>
              <a:cs typeface="Times New Roman" panose="02020603050405020304" pitchFamily="18" charset="0"/>
            </a:endParaRPr>
          </a:p>
          <a:p>
            <a:pPr marL="742950" indent="-742950" eaLnBrk="1" hangingPunct="1">
              <a:buAutoNum type="arabicPeriod"/>
            </a:pPr>
            <a:r>
              <a:rPr lang="en-US" altLang="en-US" sz="4400" dirty="0">
                <a:latin typeface="Times New Roman" panose="02020603050405020304" pitchFamily="18" charset="0"/>
                <a:cs typeface="Times New Roman" panose="02020603050405020304" pitchFamily="18" charset="0"/>
              </a:rPr>
              <a:t>Students enrolled in the Introduction to Agricultural Engineering course learn and apply concepts from the welding trade throughout four weeks of their academic semester</a:t>
            </a:r>
          </a:p>
          <a:p>
            <a:pPr marL="742950" indent="-742950" eaLnBrk="1" hangingPunct="1">
              <a:buAutoNum type="arabicPeriod"/>
            </a:pPr>
            <a:r>
              <a:rPr lang="en-US" altLang="en-US" sz="4400" dirty="0">
                <a:latin typeface="Times New Roman" panose="02020603050405020304" pitchFamily="18" charset="0"/>
                <a:cs typeface="Times New Roman" panose="02020603050405020304" pitchFamily="18" charset="0"/>
              </a:rPr>
              <a:t>A welding educator and CWI educate students on industry standard welds during the welding training</a:t>
            </a:r>
          </a:p>
          <a:p>
            <a:pPr marL="742950" indent="-742950" eaLnBrk="1" hangingPunct="1">
              <a:buAutoNum type="arabicPeriod"/>
            </a:pPr>
            <a:r>
              <a:rPr lang="en-US" altLang="en-US" sz="4400" dirty="0">
                <a:latin typeface="Times New Roman" panose="02020603050405020304" pitchFamily="18" charset="0"/>
                <a:cs typeface="Times New Roman" panose="02020603050405020304" pitchFamily="18" charset="0"/>
              </a:rPr>
              <a:t>Students who provide a quality, passing weld earn a welding certificate from the CWI</a:t>
            </a:r>
          </a:p>
          <a:p>
            <a:pPr marL="742950" indent="-742950" eaLnBrk="1" hangingPunct="1">
              <a:buAutoNum type="arabicPeriod"/>
            </a:pPr>
            <a:r>
              <a:rPr lang="en-US" altLang="en-US" sz="4400" dirty="0">
                <a:latin typeface="Times New Roman" panose="02020603050405020304" pitchFamily="18" charset="0"/>
                <a:cs typeface="Times New Roman" panose="02020603050405020304" pitchFamily="18" charset="0"/>
              </a:rPr>
              <a:t>Students are exposed to internship and career opportunities through these partnerships.</a:t>
            </a:r>
          </a:p>
        </p:txBody>
      </p:sp>
      <p:cxnSp>
        <p:nvCxnSpPr>
          <p:cNvPr id="53" name="Straight Connector 52">
            <a:extLst>
              <a:ext uri="{FF2B5EF4-FFF2-40B4-BE49-F238E27FC236}">
                <a16:creationId xmlns:a16="http://schemas.microsoft.com/office/drawing/2014/main" id="{F2F9358C-329D-462A-9BEE-1DD3249761BD}"/>
              </a:ext>
            </a:extLst>
          </p:cNvPr>
          <p:cNvCxnSpPr>
            <a:cxnSpLocks noChangeShapeType="1"/>
          </p:cNvCxnSpPr>
          <p:nvPr/>
        </p:nvCxnSpPr>
        <p:spPr bwMode="auto">
          <a:xfrm>
            <a:off x="-3924300" y="4116389"/>
            <a:ext cx="52431043" cy="0"/>
          </a:xfrm>
          <a:prstGeom prst="line">
            <a:avLst/>
          </a:prstGeom>
          <a:noFill/>
          <a:ln w="76200">
            <a:solidFill>
              <a:srgbClr val="501214"/>
            </a:solidFill>
            <a:round/>
            <a:headEnd/>
            <a:tailEnd/>
          </a:ln>
          <a:effectLst>
            <a:outerShdw blurRad="40000" dist="23000" dir="5400000" rotWithShape="0">
              <a:srgbClr val="808080">
                <a:alpha val="34999"/>
              </a:srgbClr>
            </a:outerShdw>
          </a:effectLst>
          <a:extLst>
            <a:ext uri="{909E8E84-426E-40DD-AFC4-6F175D3DCCD1}">
              <a14:hiddenFill xmlns:a14="http://schemas.microsoft.com/office/drawing/2010/main">
                <a:noFill/>
              </a14:hiddenFill>
            </a:ext>
          </a:extLst>
        </p:spPr>
      </p:cxnSp>
      <p:pic>
        <p:nvPicPr>
          <p:cNvPr id="3" name="Picture 2" descr="A group of people in a room&#10;&#10;Description automatically generated with medium confidence">
            <a:extLst>
              <a:ext uri="{FF2B5EF4-FFF2-40B4-BE49-F238E27FC236}">
                <a16:creationId xmlns:a16="http://schemas.microsoft.com/office/drawing/2014/main" id="{880A419D-9959-4FD3-9A84-08CDA3429570}"/>
              </a:ext>
            </a:extLst>
          </p:cNvPr>
          <p:cNvPicPr>
            <a:picLocks noChangeAspect="1"/>
          </p:cNvPicPr>
          <p:nvPr/>
        </p:nvPicPr>
        <p:blipFill rotWithShape="1">
          <a:blip r:embed="rId5"/>
          <a:srcRect l="4589"/>
          <a:stretch/>
        </p:blipFill>
        <p:spPr>
          <a:xfrm>
            <a:off x="11689671" y="4553330"/>
            <a:ext cx="20511855" cy="10979896"/>
          </a:xfrm>
          <a:prstGeom prst="rect">
            <a:avLst/>
          </a:prstGeom>
          <a:ln w="76200">
            <a:solidFill>
              <a:srgbClr val="501215"/>
            </a:solidFill>
          </a:ln>
          <a:effectLst/>
        </p:spPr>
      </p:pic>
      <p:graphicFrame>
        <p:nvGraphicFramePr>
          <p:cNvPr id="6" name="Diagram 5">
            <a:extLst>
              <a:ext uri="{FF2B5EF4-FFF2-40B4-BE49-F238E27FC236}">
                <a16:creationId xmlns:a16="http://schemas.microsoft.com/office/drawing/2014/main" id="{9FBA8B5C-C394-4B47-B5CD-F1D0D22FE1AD}"/>
              </a:ext>
            </a:extLst>
          </p:cNvPr>
          <p:cNvGraphicFramePr/>
          <p:nvPr>
            <p:extLst>
              <p:ext uri="{D42A27DB-BD31-4B8C-83A1-F6EECF244321}">
                <p14:modId xmlns:p14="http://schemas.microsoft.com/office/powerpoint/2010/main" val="1791406635"/>
              </p:ext>
            </p:extLst>
          </p:nvPr>
        </p:nvGraphicFramePr>
        <p:xfrm>
          <a:off x="9968144" y="15660510"/>
          <a:ext cx="23472771" cy="479177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14" name="Chart 13">
            <a:extLst>
              <a:ext uri="{FF2B5EF4-FFF2-40B4-BE49-F238E27FC236}">
                <a16:creationId xmlns:a16="http://schemas.microsoft.com/office/drawing/2014/main" id="{D5226B30-420F-485E-AFBE-AC63A74664D9}"/>
              </a:ext>
            </a:extLst>
          </p:cNvPr>
          <p:cNvGraphicFramePr/>
          <p:nvPr>
            <p:extLst>
              <p:ext uri="{D42A27DB-BD31-4B8C-83A1-F6EECF244321}">
                <p14:modId xmlns:p14="http://schemas.microsoft.com/office/powerpoint/2010/main" val="2327079183"/>
              </p:ext>
            </p:extLst>
          </p:nvPr>
        </p:nvGraphicFramePr>
        <p:xfrm>
          <a:off x="34060609" y="4345054"/>
          <a:ext cx="18734313" cy="11760768"/>
        </p:xfrm>
        <a:graphic>
          <a:graphicData uri="http://schemas.openxmlformats.org/drawingml/2006/chart">
            <c:chart xmlns:c="http://schemas.openxmlformats.org/drawingml/2006/chart" xmlns:r="http://schemas.openxmlformats.org/officeDocument/2006/relationships" r:id="rId11"/>
          </a:graphicData>
        </a:graphic>
      </p:graphicFrame>
      <p:pic>
        <p:nvPicPr>
          <p:cNvPr id="18" name="Picture 17" descr="A group of people in a room&#10;&#10;Description automatically generated with low confidence">
            <a:extLst>
              <a:ext uri="{FF2B5EF4-FFF2-40B4-BE49-F238E27FC236}">
                <a16:creationId xmlns:a16="http://schemas.microsoft.com/office/drawing/2014/main" id="{D33B6DF2-BFD9-4544-8C64-2A424AA74EB9}"/>
              </a:ext>
            </a:extLst>
          </p:cNvPr>
          <p:cNvPicPr>
            <a:picLocks noChangeAspect="1"/>
          </p:cNvPicPr>
          <p:nvPr/>
        </p:nvPicPr>
        <p:blipFill>
          <a:blip r:embed="rId12"/>
          <a:stretch>
            <a:fillRect/>
          </a:stretch>
        </p:blipFill>
        <p:spPr>
          <a:xfrm>
            <a:off x="11689672" y="20579573"/>
            <a:ext cx="20511855" cy="11246911"/>
          </a:xfrm>
          <a:prstGeom prst="rect">
            <a:avLst/>
          </a:prstGeom>
          <a:ln w="76200">
            <a:solidFill>
              <a:srgbClr val="501214"/>
            </a:solidFill>
          </a:ln>
          <a:effectLst/>
        </p:spPr>
      </p:pic>
      <p:pic>
        <p:nvPicPr>
          <p:cNvPr id="20" name="Picture 19" descr="A picture containing text, person&#10;&#10;Description automatically generated">
            <a:extLst>
              <a:ext uri="{FF2B5EF4-FFF2-40B4-BE49-F238E27FC236}">
                <a16:creationId xmlns:a16="http://schemas.microsoft.com/office/drawing/2014/main" id="{3B7927F1-CFC6-4D04-B5C6-84BAE4123B25}"/>
              </a:ext>
            </a:extLst>
          </p:cNvPr>
          <p:cNvPicPr>
            <a:picLocks noChangeAspect="1"/>
          </p:cNvPicPr>
          <p:nvPr/>
        </p:nvPicPr>
        <p:blipFill rotWithShape="1">
          <a:blip r:embed="rId13"/>
          <a:srcRect b="13983"/>
          <a:stretch/>
        </p:blipFill>
        <p:spPr>
          <a:xfrm>
            <a:off x="-3436620" y="22751136"/>
            <a:ext cx="12092691" cy="9075348"/>
          </a:xfrm>
          <a:prstGeom prst="rect">
            <a:avLst/>
          </a:prstGeom>
          <a:ln w="76200">
            <a:solidFill>
              <a:srgbClr val="501214"/>
            </a:solidFill>
          </a:ln>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D560ACAD58F8F49A163F821C26A6CE4" ma:contentTypeVersion="7" ma:contentTypeDescription="Create a new document." ma:contentTypeScope="" ma:versionID="bf0fab43b5c35082f835a543f45585e6">
  <xsd:schema xmlns:xsd="http://www.w3.org/2001/XMLSchema" xmlns:xs="http://www.w3.org/2001/XMLSchema" xmlns:p="http://schemas.microsoft.com/office/2006/metadata/properties" xmlns:ns3="f47c9c13-5b31-4478-b4f9-283dc0624451" xmlns:ns4="2552a90d-c416-4ea6-bbcd-dc23e57d4afa" targetNamespace="http://schemas.microsoft.com/office/2006/metadata/properties" ma:root="true" ma:fieldsID="c0ddedd7f264a3f76b277b74a0e69d47" ns3:_="" ns4:_="">
    <xsd:import namespace="f47c9c13-5b31-4478-b4f9-283dc0624451"/>
    <xsd:import namespace="2552a90d-c416-4ea6-bbcd-dc23e57d4af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7c9c13-5b31-4478-b4f9-283dc06244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552a90d-c416-4ea6-bbcd-dc23e57d4af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240EE61-37DD-4123-9748-59B06796C7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7c9c13-5b31-4478-b4f9-283dc0624451"/>
    <ds:schemaRef ds:uri="2552a90d-c416-4ea6-bbcd-dc23e57d4a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6B3393-CE3F-43F9-BC94-83ED19C75F69}">
  <ds:schemaRefs>
    <ds:schemaRef ds:uri="http://schemas.microsoft.com/sharepoint/v3/contenttype/forms"/>
  </ds:schemaRefs>
</ds:datastoreItem>
</file>

<file path=customXml/itemProps3.xml><?xml version="1.0" encoding="utf-8"?>
<ds:datastoreItem xmlns:ds="http://schemas.openxmlformats.org/officeDocument/2006/customXml" ds:itemID="{D1CE33F4-57CF-4A51-B1AF-C4EB3021F4DA}">
  <ds:schemaRefs>
    <ds:schemaRef ds:uri="http://schemas.microsoft.com/office/2006/metadata/properties"/>
    <ds:schemaRef ds:uri="f47c9c13-5b31-4478-b4f9-283dc0624451"/>
    <ds:schemaRef ds:uri="2552a90d-c416-4ea6-bbcd-dc23e57d4afa"/>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22895</TotalTime>
  <Words>299</Words>
  <Application>Microsoft Office PowerPoint</Application>
  <PresentationFormat>Custom</PresentationFormat>
  <Paragraphs>26</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Times New Roman</vt:lpstr>
      <vt:lpstr>Univers LT Std 45 Light</vt:lpstr>
      <vt:lpstr>Univers LT Std 55</vt:lpstr>
      <vt:lpstr>Univers LT Std 75 Black</vt:lpstr>
      <vt:lpstr>Wingdings</vt:lpstr>
      <vt:lpstr>Office Theme</vt:lpstr>
      <vt:lpstr>PowerPoint Presentation</vt:lpstr>
    </vt:vector>
  </TitlesOfParts>
  <Manager/>
  <Company>University of Illinois at Urbana-Champaign</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v1</dc:title>
  <dc:subject/>
  <dc:creator>Creative Services at Public Affairs</dc:creator>
  <cp:keywords/>
  <dc:description/>
  <cp:lastModifiedBy>Ramos, Jacob</cp:lastModifiedBy>
  <cp:revision>156</cp:revision>
  <cp:lastPrinted>2014-09-12T17:11:51Z</cp:lastPrinted>
  <dcterms:created xsi:type="dcterms:W3CDTF">2009-06-18T18:05:32Z</dcterms:created>
  <dcterms:modified xsi:type="dcterms:W3CDTF">2021-09-14T19:52:09Z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0x0101009D560ACAD58F8F49A163F821C26A6CE4</vt:lpwstr>
  </property>
</Properties>
</file>