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6"/>
  </p:notesMasterIdLst>
  <p:sldIdLst>
    <p:sldId id="258" r:id="rId5"/>
  </p:sldIdLst>
  <p:sldSz cx="43891200" cy="32918400"/>
  <p:notesSz cx="6858000" cy="9144000"/>
  <p:defaultTextStyle>
    <a:defPPr>
      <a:defRPr lang="en-US"/>
    </a:defPPr>
    <a:lvl1pPr algn="l" defTabSz="2193925" rtl="0" eaLnBrk="0" fontAlgn="base" hangingPunct="0">
      <a:spcBef>
        <a:spcPct val="0"/>
      </a:spcBef>
      <a:spcAft>
        <a:spcPct val="0"/>
      </a:spcAft>
      <a:defRPr sz="8600" kern="1200">
        <a:solidFill>
          <a:schemeClr val="tx1"/>
        </a:solidFill>
        <a:latin typeface="Arial" panose="020B0604020202020204" pitchFamily="34" charset="0"/>
        <a:ea typeface="ＭＳ Ｐゴシック" panose="020B0600070205080204" pitchFamily="34" charset="-128"/>
        <a:cs typeface="+mn-cs"/>
      </a:defRPr>
    </a:lvl1pPr>
    <a:lvl2pPr marL="2193925" indent="-1736725" algn="l" defTabSz="2193925" rtl="0" eaLnBrk="0" fontAlgn="base" hangingPunct="0">
      <a:spcBef>
        <a:spcPct val="0"/>
      </a:spcBef>
      <a:spcAft>
        <a:spcPct val="0"/>
      </a:spcAft>
      <a:defRPr sz="8600" kern="1200">
        <a:solidFill>
          <a:schemeClr val="tx1"/>
        </a:solidFill>
        <a:latin typeface="Arial" panose="020B0604020202020204" pitchFamily="34" charset="0"/>
        <a:ea typeface="ＭＳ Ｐゴシック" panose="020B0600070205080204" pitchFamily="34" charset="-128"/>
        <a:cs typeface="+mn-cs"/>
      </a:defRPr>
    </a:lvl2pPr>
    <a:lvl3pPr marL="4387850" indent="-3473450" algn="l" defTabSz="2193925" rtl="0" eaLnBrk="0" fontAlgn="base" hangingPunct="0">
      <a:spcBef>
        <a:spcPct val="0"/>
      </a:spcBef>
      <a:spcAft>
        <a:spcPct val="0"/>
      </a:spcAft>
      <a:defRPr sz="8600" kern="1200">
        <a:solidFill>
          <a:schemeClr val="tx1"/>
        </a:solidFill>
        <a:latin typeface="Arial" panose="020B0604020202020204" pitchFamily="34" charset="0"/>
        <a:ea typeface="ＭＳ Ｐゴシック" panose="020B0600070205080204" pitchFamily="34" charset="-128"/>
        <a:cs typeface="+mn-cs"/>
      </a:defRPr>
    </a:lvl3pPr>
    <a:lvl4pPr marL="6583363" indent="-5211763" algn="l" defTabSz="2193925" rtl="0" eaLnBrk="0" fontAlgn="base" hangingPunct="0">
      <a:spcBef>
        <a:spcPct val="0"/>
      </a:spcBef>
      <a:spcAft>
        <a:spcPct val="0"/>
      </a:spcAft>
      <a:defRPr sz="8600" kern="1200">
        <a:solidFill>
          <a:schemeClr val="tx1"/>
        </a:solidFill>
        <a:latin typeface="Arial" panose="020B0604020202020204" pitchFamily="34" charset="0"/>
        <a:ea typeface="ＭＳ Ｐゴシック" panose="020B0600070205080204" pitchFamily="34" charset="-128"/>
        <a:cs typeface="+mn-cs"/>
      </a:defRPr>
    </a:lvl4pPr>
    <a:lvl5pPr marL="8777288" indent="-6948488" algn="l" defTabSz="2193925" rtl="0" eaLnBrk="0" fontAlgn="base" hangingPunct="0">
      <a:spcBef>
        <a:spcPct val="0"/>
      </a:spcBef>
      <a:spcAft>
        <a:spcPct val="0"/>
      </a:spcAft>
      <a:defRPr sz="8600"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sz="8600"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sz="8600"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sz="8600"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sz="8600"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01214"/>
    <a:srgbClr val="B4985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5854"/>
    <p:restoredTop sz="96291"/>
  </p:normalViewPr>
  <p:slideViewPr>
    <p:cSldViewPr snapToGrid="0" snapToObjects="1">
      <p:cViewPr>
        <p:scale>
          <a:sx n="20" d="100"/>
          <a:sy n="20" d="100"/>
        </p:scale>
        <p:origin x="690" y="336"/>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F7DD51D-01A7-4CA7-9992-BA93257FF55A}"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D81E05DD-E99F-4480-BF35-033CC3A32B83}">
      <dgm:prSet phldrT="[Text]"/>
      <dgm:spPr/>
      <dgm:t>
        <a:bodyPr/>
        <a:lstStyle/>
        <a:p>
          <a:r>
            <a:rPr lang="en-US" dirty="0"/>
            <a:t>Student Evaluation </a:t>
          </a:r>
        </a:p>
      </dgm:t>
    </dgm:pt>
    <dgm:pt modelId="{E21C725A-CFE3-490A-AE35-B55F659E8E4E}" type="parTrans" cxnId="{367FCA28-9D6B-4C84-B670-CF7DCB168219}">
      <dgm:prSet/>
      <dgm:spPr/>
      <dgm:t>
        <a:bodyPr/>
        <a:lstStyle/>
        <a:p>
          <a:endParaRPr lang="en-US"/>
        </a:p>
      </dgm:t>
    </dgm:pt>
    <dgm:pt modelId="{4B0D10A7-5FF2-4B4E-A407-A8E298F64CB3}" type="sibTrans" cxnId="{367FCA28-9D6B-4C84-B670-CF7DCB168219}">
      <dgm:prSet/>
      <dgm:spPr/>
      <dgm:t>
        <a:bodyPr/>
        <a:lstStyle/>
        <a:p>
          <a:endParaRPr lang="en-US"/>
        </a:p>
      </dgm:t>
    </dgm:pt>
    <dgm:pt modelId="{7A617A8F-4D5C-40FC-A031-372251F04D5F}">
      <dgm:prSet phldrT="[Text]"/>
      <dgm:spPr/>
      <dgm:t>
        <a:bodyPr/>
        <a:lstStyle/>
        <a:p>
          <a:r>
            <a:rPr lang="en-US" dirty="0"/>
            <a:t>Instructor evaluation</a:t>
          </a:r>
        </a:p>
      </dgm:t>
    </dgm:pt>
    <dgm:pt modelId="{B68CE9B6-CF4F-41A2-9D71-D0E3AA66D0A2}" type="parTrans" cxnId="{C2A96757-3D32-411D-AACD-114ED07FC1FD}">
      <dgm:prSet/>
      <dgm:spPr/>
      <dgm:t>
        <a:bodyPr/>
        <a:lstStyle/>
        <a:p>
          <a:endParaRPr lang="en-US"/>
        </a:p>
      </dgm:t>
    </dgm:pt>
    <dgm:pt modelId="{11C119A2-E9DB-48CE-A91A-EF824622E533}" type="sibTrans" cxnId="{C2A96757-3D32-411D-AACD-114ED07FC1FD}">
      <dgm:prSet/>
      <dgm:spPr/>
      <dgm:t>
        <a:bodyPr/>
        <a:lstStyle/>
        <a:p>
          <a:endParaRPr lang="en-US"/>
        </a:p>
      </dgm:t>
    </dgm:pt>
    <dgm:pt modelId="{D2333D36-6842-4599-892F-A55DF1974D87}">
      <dgm:prSet phldrT="[Text]"/>
      <dgm:spPr/>
      <dgm:t>
        <a:bodyPr/>
        <a:lstStyle/>
        <a:p>
          <a:r>
            <a:rPr lang="en-US" dirty="0"/>
            <a:t>CWI        evaluation</a:t>
          </a:r>
        </a:p>
      </dgm:t>
    </dgm:pt>
    <dgm:pt modelId="{49590A2C-CDB3-477C-8C27-F9C3237717F6}" type="parTrans" cxnId="{FFF53477-2F8B-4A48-9626-F8C8142771F9}">
      <dgm:prSet/>
      <dgm:spPr/>
      <dgm:t>
        <a:bodyPr/>
        <a:lstStyle/>
        <a:p>
          <a:endParaRPr lang="en-US"/>
        </a:p>
      </dgm:t>
    </dgm:pt>
    <dgm:pt modelId="{289AF296-6F6D-430B-966D-C7CE3832FC46}" type="sibTrans" cxnId="{FFF53477-2F8B-4A48-9626-F8C8142771F9}">
      <dgm:prSet/>
      <dgm:spPr/>
      <dgm:t>
        <a:bodyPr/>
        <a:lstStyle/>
        <a:p>
          <a:endParaRPr lang="en-US"/>
        </a:p>
      </dgm:t>
    </dgm:pt>
    <dgm:pt modelId="{49994FC0-91B3-4039-A885-7337343B1345}" type="pres">
      <dgm:prSet presAssocID="{AF7DD51D-01A7-4CA7-9992-BA93257FF55A}" presName="Name0" presStyleCnt="0">
        <dgm:presLayoutVars>
          <dgm:dir/>
          <dgm:resizeHandles val="exact"/>
        </dgm:presLayoutVars>
      </dgm:prSet>
      <dgm:spPr/>
    </dgm:pt>
    <dgm:pt modelId="{A7DE9CA5-A79D-48CE-8100-54F06D9D8D15}" type="pres">
      <dgm:prSet presAssocID="{D81E05DD-E99F-4480-BF35-033CC3A32B83}" presName="node" presStyleLbl="node1" presStyleIdx="0" presStyleCnt="3" custScaleX="185706" custScaleY="114011">
        <dgm:presLayoutVars>
          <dgm:bulletEnabled val="1"/>
        </dgm:presLayoutVars>
      </dgm:prSet>
      <dgm:spPr/>
    </dgm:pt>
    <dgm:pt modelId="{9E98A34B-90F5-4B36-8B1E-4D1B09C3CC63}" type="pres">
      <dgm:prSet presAssocID="{4B0D10A7-5FF2-4B4E-A407-A8E298F64CB3}" presName="sibTrans" presStyleLbl="sibTrans2D1" presStyleIdx="0" presStyleCnt="3"/>
      <dgm:spPr/>
    </dgm:pt>
    <dgm:pt modelId="{4DC49474-837D-4549-B91D-99089264B362}" type="pres">
      <dgm:prSet presAssocID="{4B0D10A7-5FF2-4B4E-A407-A8E298F64CB3}" presName="connectorText" presStyleLbl="sibTrans2D1" presStyleIdx="0" presStyleCnt="3"/>
      <dgm:spPr/>
    </dgm:pt>
    <dgm:pt modelId="{B4FD29EC-3D3A-41EC-8E20-4CF68210E243}" type="pres">
      <dgm:prSet presAssocID="{7A617A8F-4D5C-40FC-A031-372251F04D5F}" presName="node" presStyleLbl="node1" presStyleIdx="1" presStyleCnt="3" custScaleX="143126" custScaleY="128057" custRadScaleRad="142766" custRadScaleInc="-15788">
        <dgm:presLayoutVars>
          <dgm:bulletEnabled val="1"/>
        </dgm:presLayoutVars>
      </dgm:prSet>
      <dgm:spPr/>
    </dgm:pt>
    <dgm:pt modelId="{763B0922-6097-4039-858E-E8F6DD08153E}" type="pres">
      <dgm:prSet presAssocID="{11C119A2-E9DB-48CE-A91A-EF824622E533}" presName="sibTrans" presStyleLbl="sibTrans2D1" presStyleIdx="1" presStyleCnt="3"/>
      <dgm:spPr/>
    </dgm:pt>
    <dgm:pt modelId="{1F139DD7-F3C1-483E-9D4B-85D419B9A872}" type="pres">
      <dgm:prSet presAssocID="{11C119A2-E9DB-48CE-A91A-EF824622E533}" presName="connectorText" presStyleLbl="sibTrans2D1" presStyleIdx="1" presStyleCnt="3"/>
      <dgm:spPr/>
    </dgm:pt>
    <dgm:pt modelId="{9E38EAAB-49A1-4ED7-9A03-9E3A3A2E1055}" type="pres">
      <dgm:prSet presAssocID="{D2333D36-6842-4599-892F-A55DF1974D87}" presName="node" presStyleLbl="node1" presStyleIdx="2" presStyleCnt="3" custScaleX="146318" custScaleY="131610" custRadScaleRad="142565" custRadScaleInc="16149">
        <dgm:presLayoutVars>
          <dgm:bulletEnabled val="1"/>
        </dgm:presLayoutVars>
      </dgm:prSet>
      <dgm:spPr/>
    </dgm:pt>
    <dgm:pt modelId="{E0F3BF5A-D4F7-40E7-B7AB-FCD1C29B88F5}" type="pres">
      <dgm:prSet presAssocID="{289AF296-6F6D-430B-966D-C7CE3832FC46}" presName="sibTrans" presStyleLbl="sibTrans2D1" presStyleIdx="2" presStyleCnt="3"/>
      <dgm:spPr/>
    </dgm:pt>
    <dgm:pt modelId="{7DE0EC13-21FD-44BF-B662-26BB6F39EBEF}" type="pres">
      <dgm:prSet presAssocID="{289AF296-6F6D-430B-966D-C7CE3832FC46}" presName="connectorText" presStyleLbl="sibTrans2D1" presStyleIdx="2" presStyleCnt="3"/>
      <dgm:spPr/>
    </dgm:pt>
  </dgm:ptLst>
  <dgm:cxnLst>
    <dgm:cxn modelId="{848B8620-341F-40FB-B9E3-AF491BD71E5F}" type="presOf" srcId="{11C119A2-E9DB-48CE-A91A-EF824622E533}" destId="{763B0922-6097-4039-858E-E8F6DD08153E}" srcOrd="0" destOrd="0" presId="urn:microsoft.com/office/officeart/2005/8/layout/cycle7"/>
    <dgm:cxn modelId="{367FCA28-9D6B-4C84-B670-CF7DCB168219}" srcId="{AF7DD51D-01A7-4CA7-9992-BA93257FF55A}" destId="{D81E05DD-E99F-4480-BF35-033CC3A32B83}" srcOrd="0" destOrd="0" parTransId="{E21C725A-CFE3-490A-AE35-B55F659E8E4E}" sibTransId="{4B0D10A7-5FF2-4B4E-A407-A8E298F64CB3}"/>
    <dgm:cxn modelId="{152CFC37-C22A-41E3-B2D6-5ACDA578BB21}" type="presOf" srcId="{4B0D10A7-5FF2-4B4E-A407-A8E298F64CB3}" destId="{4DC49474-837D-4549-B91D-99089264B362}" srcOrd="1" destOrd="0" presId="urn:microsoft.com/office/officeart/2005/8/layout/cycle7"/>
    <dgm:cxn modelId="{FFF53477-2F8B-4A48-9626-F8C8142771F9}" srcId="{AF7DD51D-01A7-4CA7-9992-BA93257FF55A}" destId="{D2333D36-6842-4599-892F-A55DF1974D87}" srcOrd="2" destOrd="0" parTransId="{49590A2C-CDB3-477C-8C27-F9C3237717F6}" sibTransId="{289AF296-6F6D-430B-966D-C7CE3832FC46}"/>
    <dgm:cxn modelId="{C2A96757-3D32-411D-AACD-114ED07FC1FD}" srcId="{AF7DD51D-01A7-4CA7-9992-BA93257FF55A}" destId="{7A617A8F-4D5C-40FC-A031-372251F04D5F}" srcOrd="1" destOrd="0" parTransId="{B68CE9B6-CF4F-41A2-9D71-D0E3AA66D0A2}" sibTransId="{11C119A2-E9DB-48CE-A91A-EF824622E533}"/>
    <dgm:cxn modelId="{CA3EDC88-7E98-4D88-8BCC-7C23C57AA3BC}" type="presOf" srcId="{289AF296-6F6D-430B-966D-C7CE3832FC46}" destId="{E0F3BF5A-D4F7-40E7-B7AB-FCD1C29B88F5}" srcOrd="0" destOrd="0" presId="urn:microsoft.com/office/officeart/2005/8/layout/cycle7"/>
    <dgm:cxn modelId="{4BB7CA9C-2E15-4BB7-83E6-270D82E5D30D}" type="presOf" srcId="{11C119A2-E9DB-48CE-A91A-EF824622E533}" destId="{1F139DD7-F3C1-483E-9D4B-85D419B9A872}" srcOrd="1" destOrd="0" presId="urn:microsoft.com/office/officeart/2005/8/layout/cycle7"/>
    <dgm:cxn modelId="{760CA7A6-9472-4770-B8EB-73D6F9412B2E}" type="presOf" srcId="{289AF296-6F6D-430B-966D-C7CE3832FC46}" destId="{7DE0EC13-21FD-44BF-B662-26BB6F39EBEF}" srcOrd="1" destOrd="0" presId="urn:microsoft.com/office/officeart/2005/8/layout/cycle7"/>
    <dgm:cxn modelId="{035800BC-FA51-4D3B-B03D-88B5264A4398}" type="presOf" srcId="{D81E05DD-E99F-4480-BF35-033CC3A32B83}" destId="{A7DE9CA5-A79D-48CE-8100-54F06D9D8D15}" srcOrd="0" destOrd="0" presId="urn:microsoft.com/office/officeart/2005/8/layout/cycle7"/>
    <dgm:cxn modelId="{328328D4-2802-4B37-8B6D-923C00EA44DB}" type="presOf" srcId="{AF7DD51D-01A7-4CA7-9992-BA93257FF55A}" destId="{49994FC0-91B3-4039-A885-7337343B1345}" srcOrd="0" destOrd="0" presId="urn:microsoft.com/office/officeart/2005/8/layout/cycle7"/>
    <dgm:cxn modelId="{EDB710DA-1F60-4327-A1BF-AEA4C4F09341}" type="presOf" srcId="{D2333D36-6842-4599-892F-A55DF1974D87}" destId="{9E38EAAB-49A1-4ED7-9A03-9E3A3A2E1055}" srcOrd="0" destOrd="0" presId="urn:microsoft.com/office/officeart/2005/8/layout/cycle7"/>
    <dgm:cxn modelId="{8F51CEDD-13E1-4175-A6AC-A238BCE6FE9D}" type="presOf" srcId="{4B0D10A7-5FF2-4B4E-A407-A8E298F64CB3}" destId="{9E98A34B-90F5-4B36-8B1E-4D1B09C3CC63}" srcOrd="0" destOrd="0" presId="urn:microsoft.com/office/officeart/2005/8/layout/cycle7"/>
    <dgm:cxn modelId="{B4D661FD-64FD-4804-A47E-DA3218808181}" type="presOf" srcId="{7A617A8F-4D5C-40FC-A031-372251F04D5F}" destId="{B4FD29EC-3D3A-41EC-8E20-4CF68210E243}" srcOrd="0" destOrd="0" presId="urn:microsoft.com/office/officeart/2005/8/layout/cycle7"/>
    <dgm:cxn modelId="{7D8F2AEB-A13B-4211-809A-6BD92E0962CA}" type="presParOf" srcId="{49994FC0-91B3-4039-A885-7337343B1345}" destId="{A7DE9CA5-A79D-48CE-8100-54F06D9D8D15}" srcOrd="0" destOrd="0" presId="urn:microsoft.com/office/officeart/2005/8/layout/cycle7"/>
    <dgm:cxn modelId="{1636A442-E844-483D-87D2-72A943B7E623}" type="presParOf" srcId="{49994FC0-91B3-4039-A885-7337343B1345}" destId="{9E98A34B-90F5-4B36-8B1E-4D1B09C3CC63}" srcOrd="1" destOrd="0" presId="urn:microsoft.com/office/officeart/2005/8/layout/cycle7"/>
    <dgm:cxn modelId="{391F08E1-7EA1-480A-B845-00A4E802A485}" type="presParOf" srcId="{9E98A34B-90F5-4B36-8B1E-4D1B09C3CC63}" destId="{4DC49474-837D-4549-B91D-99089264B362}" srcOrd="0" destOrd="0" presId="urn:microsoft.com/office/officeart/2005/8/layout/cycle7"/>
    <dgm:cxn modelId="{701F54D9-B4B6-40FA-8604-CACC253BE88D}" type="presParOf" srcId="{49994FC0-91B3-4039-A885-7337343B1345}" destId="{B4FD29EC-3D3A-41EC-8E20-4CF68210E243}" srcOrd="2" destOrd="0" presId="urn:microsoft.com/office/officeart/2005/8/layout/cycle7"/>
    <dgm:cxn modelId="{3AE4676F-33C9-4B26-B187-8A930D4D4372}" type="presParOf" srcId="{49994FC0-91B3-4039-A885-7337343B1345}" destId="{763B0922-6097-4039-858E-E8F6DD08153E}" srcOrd="3" destOrd="0" presId="urn:microsoft.com/office/officeart/2005/8/layout/cycle7"/>
    <dgm:cxn modelId="{E075205A-AE5B-4D74-A3F4-46F9C6E68B6B}" type="presParOf" srcId="{763B0922-6097-4039-858E-E8F6DD08153E}" destId="{1F139DD7-F3C1-483E-9D4B-85D419B9A872}" srcOrd="0" destOrd="0" presId="urn:microsoft.com/office/officeart/2005/8/layout/cycle7"/>
    <dgm:cxn modelId="{07F96A96-755C-4FE0-BFFB-A8B7E03307A2}" type="presParOf" srcId="{49994FC0-91B3-4039-A885-7337343B1345}" destId="{9E38EAAB-49A1-4ED7-9A03-9E3A3A2E1055}" srcOrd="4" destOrd="0" presId="urn:microsoft.com/office/officeart/2005/8/layout/cycle7"/>
    <dgm:cxn modelId="{C734E51D-F6D0-428A-A622-E2052FE42AF5}" type="presParOf" srcId="{49994FC0-91B3-4039-A885-7337343B1345}" destId="{E0F3BF5A-D4F7-40E7-B7AB-FCD1C29B88F5}" srcOrd="5" destOrd="0" presId="urn:microsoft.com/office/officeart/2005/8/layout/cycle7"/>
    <dgm:cxn modelId="{4EB8CBEA-119E-4247-A9A6-7FF447545A6D}" type="presParOf" srcId="{E0F3BF5A-D4F7-40E7-B7AB-FCD1C29B88F5}" destId="{7DE0EC13-21FD-44BF-B662-26BB6F39EBEF}" srcOrd="0" destOrd="0" presId="urn:microsoft.com/office/officeart/2005/8/layout/cycle7"/>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DE9CA5-A79D-48CE-8100-54F06D9D8D15}">
      <dsp:nvSpPr>
        <dsp:cNvPr id="0" name=""/>
        <dsp:cNvSpPr/>
      </dsp:nvSpPr>
      <dsp:spPr>
        <a:xfrm>
          <a:off x="4595846" y="-303681"/>
          <a:ext cx="9992150" cy="306725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en-US" sz="6500" kern="1200" dirty="0"/>
            <a:t>Student Evaluation </a:t>
          </a:r>
        </a:p>
      </dsp:txBody>
      <dsp:txXfrm>
        <a:off x="4685683" y="-213844"/>
        <a:ext cx="9812476" cy="2887580"/>
      </dsp:txXfrm>
    </dsp:sp>
    <dsp:sp modelId="{9E98A34B-90F5-4B36-8B1E-4D1B09C3CC63}">
      <dsp:nvSpPr>
        <dsp:cNvPr id="0" name=""/>
        <dsp:cNvSpPr/>
      </dsp:nvSpPr>
      <dsp:spPr>
        <a:xfrm rot="3221095">
          <a:off x="10940613" y="4512067"/>
          <a:ext cx="2819256" cy="941610"/>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866900">
            <a:lnSpc>
              <a:spcPct val="90000"/>
            </a:lnSpc>
            <a:spcBef>
              <a:spcPct val="0"/>
            </a:spcBef>
            <a:spcAft>
              <a:spcPct val="35000"/>
            </a:spcAft>
            <a:buNone/>
          </a:pPr>
          <a:endParaRPr lang="en-US" sz="4200" kern="1200"/>
        </a:p>
      </dsp:txBody>
      <dsp:txXfrm>
        <a:off x="11223096" y="4700389"/>
        <a:ext cx="2254290" cy="564966"/>
      </dsp:txXfrm>
    </dsp:sp>
    <dsp:sp modelId="{B4FD29EC-3D3A-41EC-8E20-4CF68210E243}">
      <dsp:nvSpPr>
        <dsp:cNvPr id="0" name=""/>
        <dsp:cNvSpPr/>
      </dsp:nvSpPr>
      <dsp:spPr>
        <a:xfrm>
          <a:off x="11396889" y="7202171"/>
          <a:ext cx="7701079" cy="344513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en-US" sz="6500" kern="1200" dirty="0"/>
            <a:t>Instructor evaluation</a:t>
          </a:r>
        </a:p>
      </dsp:txBody>
      <dsp:txXfrm>
        <a:off x="11497794" y="7303076"/>
        <a:ext cx="7499269" cy="3243326"/>
      </dsp:txXfrm>
    </dsp:sp>
    <dsp:sp modelId="{763B0922-6097-4039-858E-E8F6DD08153E}">
      <dsp:nvSpPr>
        <dsp:cNvPr id="0" name=""/>
        <dsp:cNvSpPr/>
      </dsp:nvSpPr>
      <dsp:spPr>
        <a:xfrm rot="10808020">
          <a:off x="8225230" y="8440841"/>
          <a:ext cx="2819256" cy="941610"/>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866900">
            <a:lnSpc>
              <a:spcPct val="90000"/>
            </a:lnSpc>
            <a:spcBef>
              <a:spcPct val="0"/>
            </a:spcBef>
            <a:spcAft>
              <a:spcPct val="35000"/>
            </a:spcAft>
            <a:buNone/>
          </a:pPr>
          <a:endParaRPr lang="en-US" sz="4200" kern="1200"/>
        </a:p>
      </dsp:txBody>
      <dsp:txXfrm rot="10800000">
        <a:off x="8507713" y="8629163"/>
        <a:ext cx="2254290" cy="564966"/>
      </dsp:txXfrm>
    </dsp:sp>
    <dsp:sp modelId="{9E38EAAB-49A1-4ED7-9A03-9E3A3A2E1055}">
      <dsp:nvSpPr>
        <dsp:cNvPr id="0" name=""/>
        <dsp:cNvSpPr/>
      </dsp:nvSpPr>
      <dsp:spPr>
        <a:xfrm>
          <a:off x="0" y="7127991"/>
          <a:ext cx="7872828" cy="354072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en-US" sz="6500" kern="1200" dirty="0"/>
            <a:t>CWI        evaluation</a:t>
          </a:r>
        </a:p>
      </dsp:txBody>
      <dsp:txXfrm>
        <a:off x="103704" y="7231695"/>
        <a:ext cx="7665420" cy="3333314"/>
      </dsp:txXfrm>
    </dsp:sp>
    <dsp:sp modelId="{E0F3BF5A-D4F7-40E7-B7AB-FCD1C29B88F5}">
      <dsp:nvSpPr>
        <dsp:cNvPr id="0" name=""/>
        <dsp:cNvSpPr/>
      </dsp:nvSpPr>
      <dsp:spPr>
        <a:xfrm rot="18384543">
          <a:off x="5441836" y="4474977"/>
          <a:ext cx="2819256" cy="941610"/>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866900">
            <a:lnSpc>
              <a:spcPct val="90000"/>
            </a:lnSpc>
            <a:spcBef>
              <a:spcPct val="0"/>
            </a:spcBef>
            <a:spcAft>
              <a:spcPct val="35000"/>
            </a:spcAft>
            <a:buNone/>
          </a:pPr>
          <a:endParaRPr lang="en-US" sz="4200" kern="1200"/>
        </a:p>
      </dsp:txBody>
      <dsp:txXfrm>
        <a:off x="5724319" y="4663299"/>
        <a:ext cx="2254290" cy="564966"/>
      </dsp:txXfrm>
    </dsp:sp>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E7ED891-8369-664D-BA4E-7BC39FE3FD77}"/>
              </a:ext>
            </a:extLst>
          </p:cNvPr>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a:latin typeface="Calibri" charset="0"/>
                <a:ea typeface="ＭＳ Ｐゴシック" charset="0"/>
                <a:cs typeface="ＭＳ Ｐゴシック" charset="0"/>
              </a:defRPr>
            </a:lvl1pPr>
          </a:lstStyle>
          <a:p>
            <a:pPr>
              <a:defRPr/>
            </a:pPr>
            <a:endParaRPr lang="en-US"/>
          </a:p>
        </p:txBody>
      </p:sp>
      <p:sp>
        <p:nvSpPr>
          <p:cNvPr id="3" name="Date Placeholder 2">
            <a:extLst>
              <a:ext uri="{FF2B5EF4-FFF2-40B4-BE49-F238E27FC236}">
                <a16:creationId xmlns:a16="http://schemas.microsoft.com/office/drawing/2014/main" id="{25249893-2DFF-AE46-9ECD-620C5E0F71C2}"/>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anose="020F0502020204030204" pitchFamily="34" charset="0"/>
              </a:defRPr>
            </a:lvl1pPr>
          </a:lstStyle>
          <a:p>
            <a:pPr>
              <a:defRPr/>
            </a:pPr>
            <a:fld id="{AD3B2250-198E-BD48-969F-F6ED3F9469A2}" type="datetime1">
              <a:rPr lang="en-US" altLang="en-US"/>
              <a:pPr>
                <a:defRPr/>
              </a:pPr>
              <a:t>8/26/2021</a:t>
            </a:fld>
            <a:endParaRPr lang="en-US" altLang="en-US"/>
          </a:p>
        </p:txBody>
      </p:sp>
      <p:sp>
        <p:nvSpPr>
          <p:cNvPr id="4" name="Slide Image Placeholder 3">
            <a:extLst>
              <a:ext uri="{FF2B5EF4-FFF2-40B4-BE49-F238E27FC236}">
                <a16:creationId xmlns:a16="http://schemas.microsoft.com/office/drawing/2014/main" id="{3C993550-6EEE-574F-8774-95201510591F}"/>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wrap="square" lIns="91440" tIns="45720" rIns="91440" bIns="45720" numCol="1" anchor="ctr" anchorCtr="0" compatLnSpc="1">
            <a:prstTxWarp prst="textNoShape">
              <a:avLst/>
            </a:prstTxWarp>
          </a:bodyPr>
          <a:lstStyle/>
          <a:p>
            <a:pPr lvl="0"/>
            <a:endParaRPr lang="en-US" noProof="0"/>
          </a:p>
        </p:txBody>
      </p:sp>
      <p:sp>
        <p:nvSpPr>
          <p:cNvPr id="5" name="Notes Placeholder 4">
            <a:extLst>
              <a:ext uri="{FF2B5EF4-FFF2-40B4-BE49-F238E27FC236}">
                <a16:creationId xmlns:a16="http://schemas.microsoft.com/office/drawing/2014/main" id="{AA46B734-CF4E-D045-836B-5DDC234F4EB0}"/>
              </a:ext>
            </a:extLst>
          </p:cNvPr>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81157317-B65E-2C49-A963-5BBC744396AD}"/>
              </a:ext>
            </a:extLst>
          </p:cNvPr>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Calibri" charset="0"/>
                <a:ea typeface="ＭＳ Ｐゴシック" charset="0"/>
                <a:cs typeface="ＭＳ Ｐゴシック" charset="0"/>
              </a:defRPr>
            </a:lvl1pPr>
          </a:lstStyle>
          <a:p>
            <a:pPr>
              <a:defRPr/>
            </a:pPr>
            <a:endParaRPr lang="en-US"/>
          </a:p>
        </p:txBody>
      </p:sp>
      <p:sp>
        <p:nvSpPr>
          <p:cNvPr id="7" name="Slide Number Placeholder 6">
            <a:extLst>
              <a:ext uri="{FF2B5EF4-FFF2-40B4-BE49-F238E27FC236}">
                <a16:creationId xmlns:a16="http://schemas.microsoft.com/office/drawing/2014/main" id="{BCBC8048-0645-854A-87C9-CC82240124EA}"/>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4BFF6CDC-A5A9-0E48-97BE-C0348D16B680}"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ＭＳ Ｐゴシック" pitchFamily="-108" charset="-128"/>
        <a:cs typeface="ＭＳ Ｐゴシック" pitchFamily="-108" charset="-128"/>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pitchFamily="-108"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pitchFamily="-108"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pitchFamily="-108"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pitchFamily="-108"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DD1C3A60-0A7E-834F-93D4-2F429DDBF0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8" name="Notes Placeholder 2">
            <a:extLst>
              <a:ext uri="{FF2B5EF4-FFF2-40B4-BE49-F238E27FC236}">
                <a16:creationId xmlns:a16="http://schemas.microsoft.com/office/drawing/2014/main" id="{C2D61774-C968-184E-B48F-90D1E4543C3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ea typeface="ＭＳ Ｐゴシック" panose="020B0600070205080204" pitchFamily="34" charset="-128"/>
            </a:endParaRPr>
          </a:p>
        </p:txBody>
      </p:sp>
      <p:sp>
        <p:nvSpPr>
          <p:cNvPr id="14339" name="Slide Number Placeholder 3">
            <a:extLst>
              <a:ext uri="{FF2B5EF4-FFF2-40B4-BE49-F238E27FC236}">
                <a16:creationId xmlns:a16="http://schemas.microsoft.com/office/drawing/2014/main" id="{088C0977-4326-3044-AFF0-DBC09F9A4E3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defTabSz="2193925"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defTabSz="2193925"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defTabSz="2193925"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defTabSz="2193925"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ECFDD92F-87AB-8F40-BD6F-5B3E0ED839AD}" type="slidenum">
              <a:rPr lang="en-US" altLang="en-US" smtClean="0"/>
              <a:pPr>
                <a:spcBef>
                  <a:spcPct val="0"/>
                </a:spcBef>
              </a:pPr>
              <a:t>1</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a:prstGeom prst="rect">
            <a:avLst/>
          </a:prstGeom>
        </p:spPr>
        <p:txBody>
          <a:bodyPr vert="horz"/>
          <a:lstStyle/>
          <a:p>
            <a:r>
              <a:rPr lang="en-US"/>
              <a:t>Click to edit Master title style</a:t>
            </a:r>
          </a:p>
        </p:txBody>
      </p:sp>
      <p:sp>
        <p:nvSpPr>
          <p:cNvPr id="6" name="Content Placeholder 5"/>
          <p:cNvSpPr>
            <a:spLocks noGrp="1"/>
          </p:cNvSpPr>
          <p:nvPr>
            <p:ph sz="quarter" idx="10"/>
          </p:nvPr>
        </p:nvSpPr>
        <p:spPr>
          <a:xfrm>
            <a:off x="0" y="0"/>
            <a:ext cx="43891200" cy="32918400"/>
          </a:xfrm>
          <a:prstGeom prst="rect">
            <a:avLst/>
          </a:prstGeom>
        </p:spPr>
        <p:txBody>
          <a:bodyPr vert="horz"/>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6" name="Content Placeholder 35"/>
          <p:cNvSpPr>
            <a:spLocks noGrp="1"/>
          </p:cNvSpPr>
          <p:nvPr>
            <p:ph sz="quarter" idx="11"/>
          </p:nvPr>
        </p:nvSpPr>
        <p:spPr>
          <a:xfrm>
            <a:off x="0" y="0"/>
            <a:ext cx="43891200" cy="33299400"/>
          </a:xfrm>
          <a:prstGeom prst="rect">
            <a:avLst/>
          </a:prstGeom>
        </p:spPr>
        <p:txBody>
          <a:bodyPr vert="horz"/>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29598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2193925" y="7680325"/>
            <a:ext cx="39503350" cy="217249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328BCF-79E4-884E-A691-2B45179E7058}"/>
              </a:ext>
            </a:extLst>
          </p:cNvPr>
          <p:cNvSpPr>
            <a:spLocks noGrp="1"/>
          </p:cNvSpPr>
          <p:nvPr>
            <p:ph type="dt" sz="half" idx="10"/>
          </p:nvPr>
        </p:nvSpPr>
        <p:spPr>
          <a:xfrm>
            <a:off x="2193925" y="30510163"/>
            <a:ext cx="10242550" cy="17526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52128EFD-0787-DE49-B7B1-747E9983DAE1}" type="datetime1">
              <a:rPr lang="en-US" altLang="en-US"/>
              <a:pPr>
                <a:defRPr/>
              </a:pPr>
              <a:t>8/26/2021</a:t>
            </a:fld>
            <a:endParaRPr lang="en-US" altLang="en-US"/>
          </a:p>
        </p:txBody>
      </p:sp>
      <p:sp>
        <p:nvSpPr>
          <p:cNvPr id="5" name="Footer Placeholder 4">
            <a:extLst>
              <a:ext uri="{FF2B5EF4-FFF2-40B4-BE49-F238E27FC236}">
                <a16:creationId xmlns:a16="http://schemas.microsoft.com/office/drawing/2014/main" id="{87CB321B-9CDF-C744-83BB-3ECE9F5DBF5F}"/>
              </a:ext>
            </a:extLst>
          </p:cNvPr>
          <p:cNvSpPr>
            <a:spLocks noGrp="1"/>
          </p:cNvSpPr>
          <p:nvPr>
            <p:ph type="ftr" sz="quarter" idx="11"/>
          </p:nvPr>
        </p:nvSpPr>
        <p:spPr>
          <a:xfrm>
            <a:off x="14995525" y="30510163"/>
            <a:ext cx="13900150" cy="1752600"/>
          </a:xfrm>
          <a:prstGeom prst="rect">
            <a:avLst/>
          </a:prstGeom>
        </p:spPr>
        <p:txBody>
          <a:bodyPr/>
          <a:lstStyle>
            <a:lvl1pPr eaLnBrk="1" hangingPunct="1">
              <a:defRPr>
                <a:latin typeface="Arial" charset="0"/>
                <a:ea typeface="ＭＳ Ｐゴシック" charset="0"/>
                <a:cs typeface="ＭＳ Ｐゴシック" charset="0"/>
              </a:defRPr>
            </a:lvl1pPr>
          </a:lstStyle>
          <a:p>
            <a:pPr>
              <a:defRPr/>
            </a:pPr>
            <a:endParaRPr lang="en-US"/>
          </a:p>
        </p:txBody>
      </p:sp>
      <p:sp>
        <p:nvSpPr>
          <p:cNvPr id="6" name="Slide Number Placeholder 5">
            <a:extLst>
              <a:ext uri="{FF2B5EF4-FFF2-40B4-BE49-F238E27FC236}">
                <a16:creationId xmlns:a16="http://schemas.microsoft.com/office/drawing/2014/main" id="{D476D4A9-595A-7448-B1F3-2BC9267F7E08}"/>
              </a:ext>
            </a:extLst>
          </p:cNvPr>
          <p:cNvSpPr>
            <a:spLocks noGrp="1"/>
          </p:cNvSpPr>
          <p:nvPr>
            <p:ph type="sldNum" sz="quarter" idx="12"/>
          </p:nvPr>
        </p:nvSpPr>
        <p:spPr>
          <a:xfrm>
            <a:off x="31454725" y="30510163"/>
            <a:ext cx="10242550" cy="17526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75434F10-AC2A-924A-9F79-3360549AD4CC}" type="slidenum">
              <a:rPr lang="en-US" altLang="en-US"/>
              <a:pPr>
                <a:defRPr/>
              </a:pPr>
              <a:t>‹#›</a:t>
            </a:fld>
            <a:endParaRPr lang="en-US" altLang="en-US"/>
          </a:p>
        </p:txBody>
      </p:sp>
    </p:spTree>
    <p:extLst>
      <p:ext uri="{BB962C8B-B14F-4D97-AF65-F5344CB8AC3E}">
        <p14:creationId xmlns:p14="http://schemas.microsoft.com/office/powerpoint/2010/main" val="6429832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a:prstGeom prst="rect">
            <a:avLst/>
          </a:prstGeom>
        </p:spPr>
        <p:txBody>
          <a:bodyPr anchor="t"/>
          <a:lstStyle>
            <a:lvl1pPr algn="l">
              <a:defRPr sz="19200" b="1" cap="all"/>
            </a:lvl1pPr>
          </a:lstStyle>
          <a:p>
            <a:r>
              <a:rPr lang="en-US"/>
              <a:t>Click to edit Master title style</a:t>
            </a:r>
          </a:p>
        </p:txBody>
      </p:sp>
      <p:sp>
        <p:nvSpPr>
          <p:cNvPr id="3" name="Text Placeholder 2"/>
          <p:cNvSpPr>
            <a:spLocks noGrp="1"/>
          </p:cNvSpPr>
          <p:nvPr>
            <p:ph type="body" idx="1"/>
          </p:nvPr>
        </p:nvSpPr>
        <p:spPr>
          <a:xfrm>
            <a:off x="3467102" y="13952225"/>
            <a:ext cx="37307520" cy="7200898"/>
          </a:xfrm>
          <a:prstGeom prst="rect">
            <a:avLst/>
          </a:prstGeo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8D060AE-FD9A-2E4B-8FEC-6FC7EE7AE301}"/>
              </a:ext>
            </a:extLst>
          </p:cNvPr>
          <p:cNvSpPr>
            <a:spLocks noGrp="1"/>
          </p:cNvSpPr>
          <p:nvPr>
            <p:ph type="dt" sz="half" idx="10"/>
          </p:nvPr>
        </p:nvSpPr>
        <p:spPr>
          <a:xfrm>
            <a:off x="2193925" y="30510163"/>
            <a:ext cx="10242550" cy="17526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6A35A0A3-1DDE-0C46-8054-FFA2C1C9BE4D}" type="datetime1">
              <a:rPr lang="en-US" altLang="en-US"/>
              <a:pPr>
                <a:defRPr/>
              </a:pPr>
              <a:t>8/26/2021</a:t>
            </a:fld>
            <a:endParaRPr lang="en-US" altLang="en-US"/>
          </a:p>
        </p:txBody>
      </p:sp>
      <p:sp>
        <p:nvSpPr>
          <p:cNvPr id="5" name="Footer Placeholder 4">
            <a:extLst>
              <a:ext uri="{FF2B5EF4-FFF2-40B4-BE49-F238E27FC236}">
                <a16:creationId xmlns:a16="http://schemas.microsoft.com/office/drawing/2014/main" id="{97DA0F57-30B5-F54A-B6E1-E02709BB907A}"/>
              </a:ext>
            </a:extLst>
          </p:cNvPr>
          <p:cNvSpPr>
            <a:spLocks noGrp="1"/>
          </p:cNvSpPr>
          <p:nvPr>
            <p:ph type="ftr" sz="quarter" idx="11"/>
          </p:nvPr>
        </p:nvSpPr>
        <p:spPr>
          <a:xfrm>
            <a:off x="14995525" y="30510163"/>
            <a:ext cx="13900150" cy="1752600"/>
          </a:xfrm>
          <a:prstGeom prst="rect">
            <a:avLst/>
          </a:prstGeom>
        </p:spPr>
        <p:txBody>
          <a:bodyPr/>
          <a:lstStyle>
            <a:lvl1pPr eaLnBrk="1" hangingPunct="1">
              <a:defRPr>
                <a:latin typeface="Arial" charset="0"/>
                <a:ea typeface="ＭＳ Ｐゴシック" charset="0"/>
                <a:cs typeface="ＭＳ Ｐゴシック" charset="0"/>
              </a:defRPr>
            </a:lvl1pPr>
          </a:lstStyle>
          <a:p>
            <a:pPr>
              <a:defRPr/>
            </a:pPr>
            <a:endParaRPr lang="en-US"/>
          </a:p>
        </p:txBody>
      </p:sp>
      <p:sp>
        <p:nvSpPr>
          <p:cNvPr id="6" name="Slide Number Placeholder 5">
            <a:extLst>
              <a:ext uri="{FF2B5EF4-FFF2-40B4-BE49-F238E27FC236}">
                <a16:creationId xmlns:a16="http://schemas.microsoft.com/office/drawing/2014/main" id="{218392AA-B0DA-E944-B4B5-3601ABF6813A}"/>
              </a:ext>
            </a:extLst>
          </p:cNvPr>
          <p:cNvSpPr>
            <a:spLocks noGrp="1"/>
          </p:cNvSpPr>
          <p:nvPr>
            <p:ph type="sldNum" sz="quarter" idx="12"/>
          </p:nvPr>
        </p:nvSpPr>
        <p:spPr>
          <a:xfrm>
            <a:off x="31454725" y="30510163"/>
            <a:ext cx="10242550" cy="17526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0F092106-64FC-F341-A894-82D428AC9729}" type="slidenum">
              <a:rPr lang="en-US" altLang="en-US"/>
              <a:pPr>
                <a:defRPr/>
              </a:pPr>
              <a:t>‹#›</a:t>
            </a:fld>
            <a:endParaRPr lang="en-US" altLang="en-US"/>
          </a:p>
        </p:txBody>
      </p:sp>
    </p:spTree>
    <p:extLst>
      <p:ext uri="{BB962C8B-B14F-4D97-AF65-F5344CB8AC3E}">
        <p14:creationId xmlns:p14="http://schemas.microsoft.com/office/powerpoint/2010/main" val="4155773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9834800" y="0"/>
            <a:ext cx="39503350" cy="54864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10530842" y="36865560"/>
            <a:ext cx="94442280" cy="104279702"/>
          </a:xfrm>
          <a:prstGeom prst="rect">
            <a:avLst/>
          </a:prstGeo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05704642" y="36865560"/>
            <a:ext cx="94442280" cy="104279702"/>
          </a:xfrm>
          <a:prstGeom prst="rect">
            <a:avLst/>
          </a:prstGeo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FF829548-DB54-7747-A194-7C643BB13C9E}"/>
              </a:ext>
            </a:extLst>
          </p:cNvPr>
          <p:cNvSpPr>
            <a:spLocks noGrp="1"/>
          </p:cNvSpPr>
          <p:nvPr>
            <p:ph type="dt" sz="half" idx="10"/>
          </p:nvPr>
        </p:nvSpPr>
        <p:spPr>
          <a:xfrm>
            <a:off x="2193925" y="30510163"/>
            <a:ext cx="10242550" cy="17526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6D652E69-71DB-D04E-AF7B-5B47C1D0C42B}" type="datetime1">
              <a:rPr lang="en-US" altLang="en-US"/>
              <a:pPr>
                <a:defRPr/>
              </a:pPr>
              <a:t>8/26/2021</a:t>
            </a:fld>
            <a:endParaRPr lang="en-US" altLang="en-US"/>
          </a:p>
        </p:txBody>
      </p:sp>
      <p:sp>
        <p:nvSpPr>
          <p:cNvPr id="6" name="Footer Placeholder 4">
            <a:extLst>
              <a:ext uri="{FF2B5EF4-FFF2-40B4-BE49-F238E27FC236}">
                <a16:creationId xmlns:a16="http://schemas.microsoft.com/office/drawing/2014/main" id="{29E920A1-F977-FC49-8811-66E9F6BAF704}"/>
              </a:ext>
            </a:extLst>
          </p:cNvPr>
          <p:cNvSpPr>
            <a:spLocks noGrp="1"/>
          </p:cNvSpPr>
          <p:nvPr>
            <p:ph type="ftr" sz="quarter" idx="11"/>
          </p:nvPr>
        </p:nvSpPr>
        <p:spPr>
          <a:xfrm>
            <a:off x="-45948600" y="39014400"/>
            <a:ext cx="13900150" cy="1752600"/>
          </a:xfrm>
          <a:prstGeom prst="rect">
            <a:avLst/>
          </a:prstGeom>
        </p:spPr>
        <p:txBody>
          <a:bodyPr/>
          <a:lstStyle>
            <a:lvl1pPr eaLnBrk="1" hangingPunct="1">
              <a:defRPr>
                <a:latin typeface="Arial" charset="0"/>
                <a:ea typeface="ＭＳ Ｐゴシック" charset="0"/>
                <a:cs typeface="ＭＳ Ｐゴシック" charset="0"/>
              </a:defRPr>
            </a:lvl1pPr>
          </a:lstStyle>
          <a:p>
            <a:pPr>
              <a:defRPr/>
            </a:pPr>
            <a:endParaRPr lang="en-US"/>
          </a:p>
        </p:txBody>
      </p:sp>
      <p:sp>
        <p:nvSpPr>
          <p:cNvPr id="7" name="Slide Number Placeholder 5">
            <a:extLst>
              <a:ext uri="{FF2B5EF4-FFF2-40B4-BE49-F238E27FC236}">
                <a16:creationId xmlns:a16="http://schemas.microsoft.com/office/drawing/2014/main" id="{20DCE605-B97B-364E-886A-82C56386F0C1}"/>
              </a:ext>
            </a:extLst>
          </p:cNvPr>
          <p:cNvSpPr>
            <a:spLocks noGrp="1"/>
          </p:cNvSpPr>
          <p:nvPr>
            <p:ph type="sldNum" sz="quarter" idx="12"/>
          </p:nvPr>
        </p:nvSpPr>
        <p:spPr>
          <a:xfrm>
            <a:off x="-29489400" y="39014400"/>
            <a:ext cx="10242550" cy="17526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19C7A900-E474-0142-9882-25256186D4C0}" type="slidenum">
              <a:rPr lang="en-US" altLang="en-US"/>
              <a:pPr>
                <a:defRPr/>
              </a:pPr>
              <a:t>‹#›</a:t>
            </a:fld>
            <a:endParaRPr lang="en-US" altLang="en-US"/>
          </a:p>
        </p:txBody>
      </p:sp>
    </p:spTree>
    <p:extLst>
      <p:ext uri="{BB962C8B-B14F-4D97-AF65-F5344CB8AC3E}">
        <p14:creationId xmlns:p14="http://schemas.microsoft.com/office/powerpoint/2010/main" val="27034496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0" y="7368542"/>
            <a:ext cx="19392902" cy="3070858"/>
          </a:xfrm>
          <a:prstGeom prst="rect">
            <a:avLst/>
          </a:prstGeo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a:t>Click to edit Master text styles</a:t>
            </a:r>
          </a:p>
        </p:txBody>
      </p:sp>
      <p:sp>
        <p:nvSpPr>
          <p:cNvPr id="4" name="Content Placeholder 3"/>
          <p:cNvSpPr>
            <a:spLocks noGrp="1"/>
          </p:cNvSpPr>
          <p:nvPr>
            <p:ph sz="half" idx="2"/>
          </p:nvPr>
        </p:nvSpPr>
        <p:spPr>
          <a:xfrm>
            <a:off x="2194560" y="10439400"/>
            <a:ext cx="19392902" cy="18966182"/>
          </a:xfrm>
          <a:prstGeom prst="rect">
            <a:avLst/>
          </a:prstGeo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122" y="7368542"/>
            <a:ext cx="19400520" cy="3070858"/>
          </a:xfrm>
          <a:prstGeom prst="rect">
            <a:avLst/>
          </a:prstGeo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a:t>Click to edit Master text styles</a:t>
            </a:r>
          </a:p>
        </p:txBody>
      </p:sp>
      <p:sp>
        <p:nvSpPr>
          <p:cNvPr id="6" name="Content Placeholder 5"/>
          <p:cNvSpPr>
            <a:spLocks noGrp="1"/>
          </p:cNvSpPr>
          <p:nvPr>
            <p:ph sz="quarter" idx="4"/>
          </p:nvPr>
        </p:nvSpPr>
        <p:spPr>
          <a:xfrm>
            <a:off x="22296122" y="10439400"/>
            <a:ext cx="19400520" cy="18966182"/>
          </a:xfrm>
          <a:prstGeom prst="rect">
            <a:avLst/>
          </a:prstGeo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EB93A66A-3F4F-0548-913E-02F3C261436A}"/>
              </a:ext>
            </a:extLst>
          </p:cNvPr>
          <p:cNvSpPr>
            <a:spLocks noGrp="1"/>
          </p:cNvSpPr>
          <p:nvPr>
            <p:ph type="dt" sz="half" idx="10"/>
          </p:nvPr>
        </p:nvSpPr>
        <p:spPr>
          <a:xfrm>
            <a:off x="2193925" y="30510163"/>
            <a:ext cx="10242550" cy="17526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D6FE051C-6E00-5244-97D3-8AD1FC1008B2}" type="datetime1">
              <a:rPr lang="en-US" altLang="en-US"/>
              <a:pPr>
                <a:defRPr/>
              </a:pPr>
              <a:t>8/26/2021</a:t>
            </a:fld>
            <a:endParaRPr lang="en-US" altLang="en-US"/>
          </a:p>
        </p:txBody>
      </p:sp>
      <p:sp>
        <p:nvSpPr>
          <p:cNvPr id="8" name="Footer Placeholder 4">
            <a:extLst>
              <a:ext uri="{FF2B5EF4-FFF2-40B4-BE49-F238E27FC236}">
                <a16:creationId xmlns:a16="http://schemas.microsoft.com/office/drawing/2014/main" id="{7D8B8C68-A5CB-2D45-86F6-1FB8352223C1}"/>
              </a:ext>
            </a:extLst>
          </p:cNvPr>
          <p:cNvSpPr>
            <a:spLocks noGrp="1"/>
          </p:cNvSpPr>
          <p:nvPr>
            <p:ph type="ftr" sz="quarter" idx="11"/>
          </p:nvPr>
        </p:nvSpPr>
        <p:spPr>
          <a:xfrm>
            <a:off x="14995525" y="30510163"/>
            <a:ext cx="13900150" cy="1752600"/>
          </a:xfrm>
          <a:prstGeom prst="rect">
            <a:avLst/>
          </a:prstGeom>
        </p:spPr>
        <p:txBody>
          <a:bodyPr/>
          <a:lstStyle>
            <a:lvl1pPr eaLnBrk="1" hangingPunct="1">
              <a:defRPr>
                <a:latin typeface="Arial" charset="0"/>
                <a:ea typeface="ＭＳ Ｐゴシック" charset="0"/>
                <a:cs typeface="ＭＳ Ｐゴシック" charset="0"/>
              </a:defRPr>
            </a:lvl1pPr>
          </a:lstStyle>
          <a:p>
            <a:pPr>
              <a:defRPr/>
            </a:pPr>
            <a:endParaRPr lang="en-US"/>
          </a:p>
        </p:txBody>
      </p:sp>
      <p:sp>
        <p:nvSpPr>
          <p:cNvPr id="9" name="Slide Number Placeholder 5">
            <a:extLst>
              <a:ext uri="{FF2B5EF4-FFF2-40B4-BE49-F238E27FC236}">
                <a16:creationId xmlns:a16="http://schemas.microsoft.com/office/drawing/2014/main" id="{601F05A6-27E4-D04A-8BEF-62CE45091AAC}"/>
              </a:ext>
            </a:extLst>
          </p:cNvPr>
          <p:cNvSpPr>
            <a:spLocks noGrp="1"/>
          </p:cNvSpPr>
          <p:nvPr>
            <p:ph type="sldNum" sz="quarter" idx="12"/>
          </p:nvPr>
        </p:nvSpPr>
        <p:spPr>
          <a:xfrm>
            <a:off x="31454725" y="30510163"/>
            <a:ext cx="10242550" cy="17526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B538908C-BD2E-EF40-8A0C-BBAE017DB19F}" type="slidenum">
              <a:rPr lang="en-US" altLang="en-US"/>
              <a:pPr>
                <a:defRPr/>
              </a:pPr>
              <a:t>‹#›</a:t>
            </a:fld>
            <a:endParaRPr lang="en-US" altLang="en-US"/>
          </a:p>
        </p:txBody>
      </p:sp>
    </p:spTree>
    <p:extLst>
      <p:ext uri="{BB962C8B-B14F-4D97-AF65-F5344CB8AC3E}">
        <p14:creationId xmlns:p14="http://schemas.microsoft.com/office/powerpoint/2010/main" val="31413459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a:prstGeom prst="rect">
            <a:avLst/>
          </a:prstGeom>
        </p:spPr>
        <p:txBody>
          <a:bodyPr/>
          <a:lstStyle/>
          <a:p>
            <a:r>
              <a:rPr lang="en-US"/>
              <a:t>Click to edit Master title style</a:t>
            </a:r>
          </a:p>
        </p:txBody>
      </p:sp>
      <p:sp>
        <p:nvSpPr>
          <p:cNvPr id="3" name="Date Placeholder 3">
            <a:extLst>
              <a:ext uri="{FF2B5EF4-FFF2-40B4-BE49-F238E27FC236}">
                <a16:creationId xmlns:a16="http://schemas.microsoft.com/office/drawing/2014/main" id="{626DFF3E-915C-E745-91AB-99362ABB43D5}"/>
              </a:ext>
            </a:extLst>
          </p:cNvPr>
          <p:cNvSpPr>
            <a:spLocks noGrp="1"/>
          </p:cNvSpPr>
          <p:nvPr>
            <p:ph type="dt" sz="half" idx="10"/>
          </p:nvPr>
        </p:nvSpPr>
        <p:spPr>
          <a:xfrm>
            <a:off x="2193925" y="30510163"/>
            <a:ext cx="10242550" cy="17526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57F837A8-C294-7749-9D98-8CD0F690E24E}" type="datetime1">
              <a:rPr lang="en-US" altLang="en-US"/>
              <a:pPr>
                <a:defRPr/>
              </a:pPr>
              <a:t>8/26/2021</a:t>
            </a:fld>
            <a:endParaRPr lang="en-US" altLang="en-US"/>
          </a:p>
        </p:txBody>
      </p:sp>
      <p:sp>
        <p:nvSpPr>
          <p:cNvPr id="4" name="Footer Placeholder 4">
            <a:extLst>
              <a:ext uri="{FF2B5EF4-FFF2-40B4-BE49-F238E27FC236}">
                <a16:creationId xmlns:a16="http://schemas.microsoft.com/office/drawing/2014/main" id="{BA96A8FC-1E7E-734E-AFE4-A2942FF0C067}"/>
              </a:ext>
            </a:extLst>
          </p:cNvPr>
          <p:cNvSpPr>
            <a:spLocks noGrp="1"/>
          </p:cNvSpPr>
          <p:nvPr>
            <p:ph type="ftr" sz="quarter" idx="11"/>
          </p:nvPr>
        </p:nvSpPr>
        <p:spPr>
          <a:xfrm>
            <a:off x="14995525" y="30510163"/>
            <a:ext cx="13900150" cy="1752600"/>
          </a:xfrm>
          <a:prstGeom prst="rect">
            <a:avLst/>
          </a:prstGeom>
        </p:spPr>
        <p:txBody>
          <a:bodyPr/>
          <a:lstStyle>
            <a:lvl1pPr eaLnBrk="1" hangingPunct="1">
              <a:defRPr>
                <a:latin typeface="Arial" charset="0"/>
                <a:ea typeface="ＭＳ Ｐゴシック" charset="0"/>
                <a:cs typeface="ＭＳ Ｐゴシック" charset="0"/>
              </a:defRPr>
            </a:lvl1pPr>
          </a:lstStyle>
          <a:p>
            <a:pPr>
              <a:defRPr/>
            </a:pPr>
            <a:endParaRPr lang="en-US"/>
          </a:p>
        </p:txBody>
      </p:sp>
      <p:sp>
        <p:nvSpPr>
          <p:cNvPr id="5" name="Slide Number Placeholder 5">
            <a:extLst>
              <a:ext uri="{FF2B5EF4-FFF2-40B4-BE49-F238E27FC236}">
                <a16:creationId xmlns:a16="http://schemas.microsoft.com/office/drawing/2014/main" id="{1A225F3C-41E9-ED43-97CD-BB177201BD6E}"/>
              </a:ext>
            </a:extLst>
          </p:cNvPr>
          <p:cNvSpPr>
            <a:spLocks noGrp="1"/>
          </p:cNvSpPr>
          <p:nvPr>
            <p:ph type="sldNum" sz="quarter" idx="12"/>
          </p:nvPr>
        </p:nvSpPr>
        <p:spPr>
          <a:xfrm>
            <a:off x="31454725" y="30510163"/>
            <a:ext cx="10242550" cy="17526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EE9043B8-B4CC-4841-A090-F52879AC2DD6}" type="slidenum">
              <a:rPr lang="en-US" altLang="en-US"/>
              <a:pPr>
                <a:defRPr/>
              </a:pPr>
              <a:t>‹#›</a:t>
            </a:fld>
            <a:endParaRPr lang="en-US" altLang="en-US"/>
          </a:p>
        </p:txBody>
      </p:sp>
    </p:spTree>
    <p:extLst>
      <p:ext uri="{BB962C8B-B14F-4D97-AF65-F5344CB8AC3E}">
        <p14:creationId xmlns:p14="http://schemas.microsoft.com/office/powerpoint/2010/main" val="2243682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9A0D58C-B6ED-F043-AFF9-57550E936A5B}"/>
              </a:ext>
            </a:extLst>
          </p:cNvPr>
          <p:cNvSpPr>
            <a:spLocks noGrp="1"/>
          </p:cNvSpPr>
          <p:nvPr>
            <p:ph type="dt" sz="half" idx="10"/>
          </p:nvPr>
        </p:nvSpPr>
        <p:spPr>
          <a:xfrm>
            <a:off x="2193925" y="30510163"/>
            <a:ext cx="10242550" cy="17526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93310786-99D8-E141-80C1-54E0ACD804CE}" type="datetime1">
              <a:rPr lang="en-US" altLang="en-US"/>
              <a:pPr>
                <a:defRPr/>
              </a:pPr>
              <a:t>8/26/2021</a:t>
            </a:fld>
            <a:endParaRPr lang="en-US" altLang="en-US"/>
          </a:p>
        </p:txBody>
      </p:sp>
      <p:sp>
        <p:nvSpPr>
          <p:cNvPr id="3" name="Footer Placeholder 4">
            <a:extLst>
              <a:ext uri="{FF2B5EF4-FFF2-40B4-BE49-F238E27FC236}">
                <a16:creationId xmlns:a16="http://schemas.microsoft.com/office/drawing/2014/main" id="{D3513BB8-04E3-5646-B282-47ACAF41D599}"/>
              </a:ext>
            </a:extLst>
          </p:cNvPr>
          <p:cNvSpPr>
            <a:spLocks noGrp="1"/>
          </p:cNvSpPr>
          <p:nvPr>
            <p:ph type="ftr" sz="quarter" idx="11"/>
          </p:nvPr>
        </p:nvSpPr>
        <p:spPr>
          <a:xfrm>
            <a:off x="14995525" y="30510163"/>
            <a:ext cx="13900150" cy="1752600"/>
          </a:xfrm>
          <a:prstGeom prst="rect">
            <a:avLst/>
          </a:prstGeom>
        </p:spPr>
        <p:txBody>
          <a:bodyPr/>
          <a:lstStyle>
            <a:lvl1pPr eaLnBrk="1" hangingPunct="1">
              <a:defRPr>
                <a:latin typeface="Arial" charset="0"/>
                <a:ea typeface="ＭＳ Ｐゴシック" charset="0"/>
                <a:cs typeface="ＭＳ Ｐゴシック" charset="0"/>
              </a:defRPr>
            </a:lvl1pPr>
          </a:lstStyle>
          <a:p>
            <a:pPr>
              <a:defRPr/>
            </a:pPr>
            <a:endParaRPr lang="en-US"/>
          </a:p>
        </p:txBody>
      </p:sp>
      <p:sp>
        <p:nvSpPr>
          <p:cNvPr id="4" name="Slide Number Placeholder 5">
            <a:extLst>
              <a:ext uri="{FF2B5EF4-FFF2-40B4-BE49-F238E27FC236}">
                <a16:creationId xmlns:a16="http://schemas.microsoft.com/office/drawing/2014/main" id="{B2419DC6-FB52-9A4A-B9D5-D9568FB98801}"/>
              </a:ext>
            </a:extLst>
          </p:cNvPr>
          <p:cNvSpPr>
            <a:spLocks noGrp="1"/>
          </p:cNvSpPr>
          <p:nvPr>
            <p:ph type="sldNum" sz="quarter" idx="12"/>
          </p:nvPr>
        </p:nvSpPr>
        <p:spPr>
          <a:xfrm>
            <a:off x="31454725" y="30510163"/>
            <a:ext cx="10242550" cy="17526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0E82686D-58E3-C94B-8E1C-D8E45DD2A5E8}" type="slidenum">
              <a:rPr lang="en-US" altLang="en-US"/>
              <a:pPr>
                <a:defRPr/>
              </a:pPr>
              <a:t>‹#›</a:t>
            </a:fld>
            <a:endParaRPr lang="en-US" altLang="en-US"/>
          </a:p>
        </p:txBody>
      </p:sp>
    </p:spTree>
    <p:extLst>
      <p:ext uri="{BB962C8B-B14F-4D97-AF65-F5344CB8AC3E}">
        <p14:creationId xmlns:p14="http://schemas.microsoft.com/office/powerpoint/2010/main" val="1365865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a:prstGeom prst="rect">
            <a:avLst/>
          </a:prstGeom>
        </p:spPr>
        <p:txBody>
          <a:bodyPr anchor="b"/>
          <a:lstStyle>
            <a:lvl1pPr algn="l">
              <a:defRPr sz="9600" b="1"/>
            </a:lvl1pPr>
          </a:lstStyle>
          <a:p>
            <a:r>
              <a:rPr lang="en-US"/>
              <a:t>Click to edit Master title style</a:t>
            </a:r>
          </a:p>
        </p:txBody>
      </p:sp>
      <p:sp>
        <p:nvSpPr>
          <p:cNvPr id="3" name="Content Placeholder 2"/>
          <p:cNvSpPr>
            <a:spLocks noGrp="1"/>
          </p:cNvSpPr>
          <p:nvPr>
            <p:ph idx="1"/>
          </p:nvPr>
        </p:nvSpPr>
        <p:spPr>
          <a:xfrm>
            <a:off x="17160240" y="1310643"/>
            <a:ext cx="24536400" cy="28094942"/>
          </a:xfrm>
          <a:prstGeom prst="rect">
            <a:avLst/>
          </a:prstGeo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3" y="6888483"/>
            <a:ext cx="14439902" cy="22517102"/>
          </a:xfrm>
          <a:prstGeom prst="rect">
            <a:avLst/>
          </a:prstGeo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a:t>Click to edit Master text styles</a:t>
            </a:r>
          </a:p>
        </p:txBody>
      </p:sp>
      <p:sp>
        <p:nvSpPr>
          <p:cNvPr id="5" name="Date Placeholder 3">
            <a:extLst>
              <a:ext uri="{FF2B5EF4-FFF2-40B4-BE49-F238E27FC236}">
                <a16:creationId xmlns:a16="http://schemas.microsoft.com/office/drawing/2014/main" id="{FF775798-6672-2745-B562-6303B9D04904}"/>
              </a:ext>
            </a:extLst>
          </p:cNvPr>
          <p:cNvSpPr>
            <a:spLocks noGrp="1"/>
          </p:cNvSpPr>
          <p:nvPr>
            <p:ph type="dt" sz="half" idx="10"/>
          </p:nvPr>
        </p:nvSpPr>
        <p:spPr>
          <a:xfrm>
            <a:off x="2193925" y="30510163"/>
            <a:ext cx="10242550" cy="17526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7EDE5AE0-79F9-684D-A827-6BCC5B8F3F3B}" type="datetime1">
              <a:rPr lang="en-US" altLang="en-US"/>
              <a:pPr>
                <a:defRPr/>
              </a:pPr>
              <a:t>8/26/2021</a:t>
            </a:fld>
            <a:endParaRPr lang="en-US" altLang="en-US"/>
          </a:p>
        </p:txBody>
      </p:sp>
      <p:sp>
        <p:nvSpPr>
          <p:cNvPr id="6" name="Footer Placeholder 4">
            <a:extLst>
              <a:ext uri="{FF2B5EF4-FFF2-40B4-BE49-F238E27FC236}">
                <a16:creationId xmlns:a16="http://schemas.microsoft.com/office/drawing/2014/main" id="{23636F9F-65DC-7A49-BE6B-2A54BCEB681A}"/>
              </a:ext>
            </a:extLst>
          </p:cNvPr>
          <p:cNvSpPr>
            <a:spLocks noGrp="1"/>
          </p:cNvSpPr>
          <p:nvPr>
            <p:ph type="ftr" sz="quarter" idx="11"/>
          </p:nvPr>
        </p:nvSpPr>
        <p:spPr>
          <a:xfrm>
            <a:off x="14995525" y="30510163"/>
            <a:ext cx="13900150" cy="1752600"/>
          </a:xfrm>
          <a:prstGeom prst="rect">
            <a:avLst/>
          </a:prstGeom>
        </p:spPr>
        <p:txBody>
          <a:bodyPr/>
          <a:lstStyle>
            <a:lvl1pPr eaLnBrk="1" hangingPunct="1">
              <a:defRPr>
                <a:latin typeface="Arial" charset="0"/>
                <a:ea typeface="ＭＳ Ｐゴシック" charset="0"/>
                <a:cs typeface="ＭＳ Ｐゴシック" charset="0"/>
              </a:defRPr>
            </a:lvl1pPr>
          </a:lstStyle>
          <a:p>
            <a:pPr>
              <a:defRPr/>
            </a:pPr>
            <a:endParaRPr lang="en-US"/>
          </a:p>
        </p:txBody>
      </p:sp>
      <p:sp>
        <p:nvSpPr>
          <p:cNvPr id="7" name="Slide Number Placeholder 5">
            <a:extLst>
              <a:ext uri="{FF2B5EF4-FFF2-40B4-BE49-F238E27FC236}">
                <a16:creationId xmlns:a16="http://schemas.microsoft.com/office/drawing/2014/main" id="{54205522-EFF6-FE48-8315-147AEA111E9D}"/>
              </a:ext>
            </a:extLst>
          </p:cNvPr>
          <p:cNvSpPr>
            <a:spLocks noGrp="1"/>
          </p:cNvSpPr>
          <p:nvPr>
            <p:ph type="sldNum" sz="quarter" idx="12"/>
          </p:nvPr>
        </p:nvSpPr>
        <p:spPr>
          <a:xfrm>
            <a:off x="31454725" y="30510163"/>
            <a:ext cx="10242550" cy="17526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AE887E52-77F8-4A4F-9EB7-7164BB630514}" type="slidenum">
              <a:rPr lang="en-US" altLang="en-US"/>
              <a:pPr>
                <a:defRPr/>
              </a:pPr>
              <a:t>‹#›</a:t>
            </a:fld>
            <a:endParaRPr lang="en-US" altLang="en-US"/>
          </a:p>
        </p:txBody>
      </p:sp>
    </p:spTree>
    <p:extLst>
      <p:ext uri="{BB962C8B-B14F-4D97-AF65-F5344CB8AC3E}">
        <p14:creationId xmlns:p14="http://schemas.microsoft.com/office/powerpoint/2010/main" val="799038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a:prstGeom prst="rect">
            <a:avLst/>
          </a:prstGeom>
        </p:spPr>
        <p:txBody>
          <a:bodyPr anchor="b"/>
          <a:lstStyle>
            <a:lvl1pPr algn="l">
              <a:defRPr sz="9600" b="1"/>
            </a:lvl1pPr>
          </a:lstStyle>
          <a:p>
            <a:r>
              <a:rPr lang="en-US"/>
              <a:t>Click to edit Master title style</a:t>
            </a:r>
          </a:p>
        </p:txBody>
      </p:sp>
      <p:sp>
        <p:nvSpPr>
          <p:cNvPr id="3" name="Picture Placeholder 2"/>
          <p:cNvSpPr>
            <a:spLocks noGrp="1"/>
          </p:cNvSpPr>
          <p:nvPr>
            <p:ph type="pic" idx="1"/>
          </p:nvPr>
        </p:nvSpPr>
        <p:spPr>
          <a:xfrm>
            <a:off x="8602982" y="2941320"/>
            <a:ext cx="26334720" cy="19751040"/>
          </a:xfrm>
          <a:prstGeom prst="rect">
            <a:avLst/>
          </a:prstGeom>
        </p:spPr>
        <p:txBody>
          <a:bodyPr rtlCol="0">
            <a:normAutofit/>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pPr lvl="0"/>
            <a:endParaRPr lang="en-US" noProof="0"/>
          </a:p>
        </p:txBody>
      </p:sp>
      <p:sp>
        <p:nvSpPr>
          <p:cNvPr id="4" name="Text Placeholder 3"/>
          <p:cNvSpPr>
            <a:spLocks noGrp="1"/>
          </p:cNvSpPr>
          <p:nvPr>
            <p:ph type="body" sz="half" idx="2"/>
          </p:nvPr>
        </p:nvSpPr>
        <p:spPr>
          <a:xfrm>
            <a:off x="8602982" y="25763222"/>
            <a:ext cx="26334720" cy="3863338"/>
          </a:xfrm>
          <a:prstGeom prst="rect">
            <a:avLst/>
          </a:prstGeo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a:t>Click to edit Master text styles</a:t>
            </a:r>
          </a:p>
        </p:txBody>
      </p:sp>
      <p:sp>
        <p:nvSpPr>
          <p:cNvPr id="5" name="Date Placeholder 3">
            <a:extLst>
              <a:ext uri="{FF2B5EF4-FFF2-40B4-BE49-F238E27FC236}">
                <a16:creationId xmlns:a16="http://schemas.microsoft.com/office/drawing/2014/main" id="{A1F5C798-8E7E-C643-9516-E9857131C419}"/>
              </a:ext>
            </a:extLst>
          </p:cNvPr>
          <p:cNvSpPr>
            <a:spLocks noGrp="1"/>
          </p:cNvSpPr>
          <p:nvPr>
            <p:ph type="dt" sz="half" idx="10"/>
          </p:nvPr>
        </p:nvSpPr>
        <p:spPr>
          <a:xfrm>
            <a:off x="2193925" y="30510163"/>
            <a:ext cx="10242550" cy="17526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D784DCE5-C9D5-9E4A-8C3C-5327D97E6E65}" type="datetime1">
              <a:rPr lang="en-US" altLang="en-US"/>
              <a:pPr>
                <a:defRPr/>
              </a:pPr>
              <a:t>8/26/2021</a:t>
            </a:fld>
            <a:endParaRPr lang="en-US" altLang="en-US"/>
          </a:p>
        </p:txBody>
      </p:sp>
      <p:sp>
        <p:nvSpPr>
          <p:cNvPr id="6" name="Footer Placeholder 4">
            <a:extLst>
              <a:ext uri="{FF2B5EF4-FFF2-40B4-BE49-F238E27FC236}">
                <a16:creationId xmlns:a16="http://schemas.microsoft.com/office/drawing/2014/main" id="{78F26378-3A3C-E440-A3BA-713D1592616D}"/>
              </a:ext>
            </a:extLst>
          </p:cNvPr>
          <p:cNvSpPr>
            <a:spLocks noGrp="1"/>
          </p:cNvSpPr>
          <p:nvPr>
            <p:ph type="ftr" sz="quarter" idx="11"/>
          </p:nvPr>
        </p:nvSpPr>
        <p:spPr>
          <a:xfrm>
            <a:off x="14995525" y="30510163"/>
            <a:ext cx="13900150" cy="1752600"/>
          </a:xfrm>
          <a:prstGeom prst="rect">
            <a:avLst/>
          </a:prstGeom>
        </p:spPr>
        <p:txBody>
          <a:bodyPr/>
          <a:lstStyle>
            <a:lvl1pPr eaLnBrk="1" hangingPunct="1">
              <a:defRPr>
                <a:latin typeface="Arial" charset="0"/>
                <a:ea typeface="ＭＳ Ｐゴシック" charset="0"/>
                <a:cs typeface="ＭＳ Ｐゴシック" charset="0"/>
              </a:defRPr>
            </a:lvl1pPr>
          </a:lstStyle>
          <a:p>
            <a:pPr>
              <a:defRPr/>
            </a:pPr>
            <a:endParaRPr lang="en-US"/>
          </a:p>
        </p:txBody>
      </p:sp>
      <p:sp>
        <p:nvSpPr>
          <p:cNvPr id="7" name="Slide Number Placeholder 5">
            <a:extLst>
              <a:ext uri="{FF2B5EF4-FFF2-40B4-BE49-F238E27FC236}">
                <a16:creationId xmlns:a16="http://schemas.microsoft.com/office/drawing/2014/main" id="{5E30102C-8791-E54C-8D4F-4412ACCC9238}"/>
              </a:ext>
            </a:extLst>
          </p:cNvPr>
          <p:cNvSpPr>
            <a:spLocks noGrp="1"/>
          </p:cNvSpPr>
          <p:nvPr>
            <p:ph type="sldNum" sz="quarter" idx="12"/>
          </p:nvPr>
        </p:nvSpPr>
        <p:spPr>
          <a:xfrm>
            <a:off x="31454725" y="30510163"/>
            <a:ext cx="10242550" cy="17526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11B9AAC5-9B46-C74D-B5EE-468B053D1F69}" type="slidenum">
              <a:rPr lang="en-US" altLang="en-US"/>
              <a:pPr>
                <a:defRPr/>
              </a:pPr>
              <a:t>‹#›</a:t>
            </a:fld>
            <a:endParaRPr lang="en-US" altLang="en-US"/>
          </a:p>
        </p:txBody>
      </p:sp>
    </p:spTree>
    <p:extLst>
      <p:ext uri="{BB962C8B-B14F-4D97-AF65-F5344CB8AC3E}">
        <p14:creationId xmlns:p14="http://schemas.microsoft.com/office/powerpoint/2010/main" val="1716141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2193925" y="7680325"/>
            <a:ext cx="39503350" cy="217249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815CF9B-BA5E-7B41-8970-9FF73DC7F1E3}"/>
              </a:ext>
            </a:extLst>
          </p:cNvPr>
          <p:cNvSpPr>
            <a:spLocks noGrp="1"/>
          </p:cNvSpPr>
          <p:nvPr>
            <p:ph type="dt" sz="half" idx="10"/>
          </p:nvPr>
        </p:nvSpPr>
        <p:spPr>
          <a:xfrm>
            <a:off x="2193925" y="30510163"/>
            <a:ext cx="10242550" cy="17526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60311013-234E-C142-BF6D-BF2D7129CE65}" type="datetime1">
              <a:rPr lang="en-US" altLang="en-US"/>
              <a:pPr>
                <a:defRPr/>
              </a:pPr>
              <a:t>8/26/2021</a:t>
            </a:fld>
            <a:endParaRPr lang="en-US" altLang="en-US"/>
          </a:p>
        </p:txBody>
      </p:sp>
      <p:sp>
        <p:nvSpPr>
          <p:cNvPr id="5" name="Footer Placeholder 4">
            <a:extLst>
              <a:ext uri="{FF2B5EF4-FFF2-40B4-BE49-F238E27FC236}">
                <a16:creationId xmlns:a16="http://schemas.microsoft.com/office/drawing/2014/main" id="{CB34F4E4-8DB4-A949-A95B-66AC5F44F901}"/>
              </a:ext>
            </a:extLst>
          </p:cNvPr>
          <p:cNvSpPr>
            <a:spLocks noGrp="1"/>
          </p:cNvSpPr>
          <p:nvPr>
            <p:ph type="ftr" sz="quarter" idx="11"/>
          </p:nvPr>
        </p:nvSpPr>
        <p:spPr>
          <a:xfrm>
            <a:off x="14995525" y="30510163"/>
            <a:ext cx="13900150" cy="1752600"/>
          </a:xfrm>
          <a:prstGeom prst="rect">
            <a:avLst/>
          </a:prstGeom>
        </p:spPr>
        <p:txBody>
          <a:bodyPr/>
          <a:lstStyle>
            <a:lvl1pPr eaLnBrk="1" hangingPunct="1">
              <a:defRPr>
                <a:latin typeface="Arial" charset="0"/>
                <a:ea typeface="ＭＳ Ｐゴシック" charset="0"/>
                <a:cs typeface="ＭＳ Ｐゴシック" charset="0"/>
              </a:defRPr>
            </a:lvl1pPr>
          </a:lstStyle>
          <a:p>
            <a:pPr>
              <a:defRPr/>
            </a:pPr>
            <a:endParaRPr lang="en-US"/>
          </a:p>
        </p:txBody>
      </p:sp>
      <p:sp>
        <p:nvSpPr>
          <p:cNvPr id="6" name="Slide Number Placeholder 5">
            <a:extLst>
              <a:ext uri="{FF2B5EF4-FFF2-40B4-BE49-F238E27FC236}">
                <a16:creationId xmlns:a16="http://schemas.microsoft.com/office/drawing/2014/main" id="{2F0E34C8-10B0-6A4F-AF95-C2A4696713FF}"/>
              </a:ext>
            </a:extLst>
          </p:cNvPr>
          <p:cNvSpPr>
            <a:spLocks noGrp="1"/>
          </p:cNvSpPr>
          <p:nvPr>
            <p:ph type="sldNum" sz="quarter" idx="12"/>
          </p:nvPr>
        </p:nvSpPr>
        <p:spPr>
          <a:xfrm>
            <a:off x="31454725" y="30510163"/>
            <a:ext cx="10242550" cy="17526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173520AD-97E1-AE49-B9D8-0C391FF1BA1E}" type="slidenum">
              <a:rPr lang="en-US" altLang="en-US"/>
              <a:pPr>
                <a:defRPr/>
              </a:pPr>
              <a:t>‹#›</a:t>
            </a:fld>
            <a:endParaRPr lang="en-US" altLang="en-US"/>
          </a:p>
        </p:txBody>
      </p:sp>
    </p:spTree>
    <p:extLst>
      <p:ext uri="{BB962C8B-B14F-4D97-AF65-F5344CB8AC3E}">
        <p14:creationId xmlns:p14="http://schemas.microsoft.com/office/powerpoint/2010/main" val="2680499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10530843" y="6324600"/>
            <a:ext cx="141480542" cy="134820662"/>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FCF6F3-116F-7340-A79F-DD5496A7C0A7}"/>
              </a:ext>
            </a:extLst>
          </p:cNvPr>
          <p:cNvSpPr>
            <a:spLocks noGrp="1"/>
          </p:cNvSpPr>
          <p:nvPr>
            <p:ph type="dt" sz="half" idx="10"/>
          </p:nvPr>
        </p:nvSpPr>
        <p:spPr>
          <a:xfrm>
            <a:off x="2193925" y="30510163"/>
            <a:ext cx="10242550" cy="17526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CBE997D2-0500-324D-81E0-CD5ABD1B510A}" type="datetime1">
              <a:rPr lang="en-US" altLang="en-US"/>
              <a:pPr>
                <a:defRPr/>
              </a:pPr>
              <a:t>8/26/2021</a:t>
            </a:fld>
            <a:endParaRPr lang="en-US" altLang="en-US"/>
          </a:p>
        </p:txBody>
      </p:sp>
      <p:sp>
        <p:nvSpPr>
          <p:cNvPr id="5" name="Footer Placeholder 4">
            <a:extLst>
              <a:ext uri="{FF2B5EF4-FFF2-40B4-BE49-F238E27FC236}">
                <a16:creationId xmlns:a16="http://schemas.microsoft.com/office/drawing/2014/main" id="{FD5266B8-AEA6-DC45-9B7B-B9F3027C5639}"/>
              </a:ext>
            </a:extLst>
          </p:cNvPr>
          <p:cNvSpPr>
            <a:spLocks noGrp="1"/>
          </p:cNvSpPr>
          <p:nvPr>
            <p:ph type="ftr" sz="quarter" idx="11"/>
          </p:nvPr>
        </p:nvSpPr>
        <p:spPr>
          <a:xfrm>
            <a:off x="14995525" y="30510163"/>
            <a:ext cx="13900150" cy="1752600"/>
          </a:xfrm>
          <a:prstGeom prst="rect">
            <a:avLst/>
          </a:prstGeom>
        </p:spPr>
        <p:txBody>
          <a:bodyPr/>
          <a:lstStyle>
            <a:lvl1pPr eaLnBrk="1" hangingPunct="1">
              <a:defRPr>
                <a:latin typeface="Arial" charset="0"/>
                <a:ea typeface="ＭＳ Ｐゴシック" charset="0"/>
                <a:cs typeface="ＭＳ Ｐゴシック" charset="0"/>
              </a:defRPr>
            </a:lvl1pPr>
          </a:lstStyle>
          <a:p>
            <a:pPr>
              <a:defRPr/>
            </a:pPr>
            <a:endParaRPr lang="en-US"/>
          </a:p>
        </p:txBody>
      </p:sp>
      <p:sp>
        <p:nvSpPr>
          <p:cNvPr id="6" name="Slide Number Placeholder 5">
            <a:extLst>
              <a:ext uri="{FF2B5EF4-FFF2-40B4-BE49-F238E27FC236}">
                <a16:creationId xmlns:a16="http://schemas.microsoft.com/office/drawing/2014/main" id="{A31F555E-7FCF-F44B-B217-5C0428124F03}"/>
              </a:ext>
            </a:extLst>
          </p:cNvPr>
          <p:cNvSpPr>
            <a:spLocks noGrp="1"/>
          </p:cNvSpPr>
          <p:nvPr>
            <p:ph type="sldNum" sz="quarter" idx="12"/>
          </p:nvPr>
        </p:nvSpPr>
        <p:spPr>
          <a:xfrm>
            <a:off x="31454725" y="30510163"/>
            <a:ext cx="10242550" cy="17526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0C4F5E29-CA03-B141-AECC-9AB53B5F2D09}" type="slidenum">
              <a:rPr lang="en-US" altLang="en-US"/>
              <a:pPr>
                <a:defRPr/>
              </a:pPr>
              <a:t>‹#›</a:t>
            </a:fld>
            <a:endParaRPr lang="en-US" altLang="en-US"/>
          </a:p>
        </p:txBody>
      </p:sp>
    </p:spTree>
    <p:extLst>
      <p:ext uri="{BB962C8B-B14F-4D97-AF65-F5344CB8AC3E}">
        <p14:creationId xmlns:p14="http://schemas.microsoft.com/office/powerpoint/2010/main" val="37887428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16">
            <a:extLst>
              <a:ext uri="{FF2B5EF4-FFF2-40B4-BE49-F238E27FC236}">
                <a16:creationId xmlns:a16="http://schemas.microsoft.com/office/drawing/2014/main" id="{DD407675-371A-9641-8B35-07D54D251386}"/>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l="12852" r="23148" b="35704"/>
          <a:stretch>
            <a:fillRect/>
          </a:stretch>
        </p:blipFill>
        <p:spPr bwMode="auto">
          <a:xfrm>
            <a:off x="0" y="0"/>
            <a:ext cx="44043600" cy="3307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923" r:id="rId1"/>
    <p:sldLayoutId id="2147483924" r:id="rId2"/>
    <p:sldLayoutId id="2147483925" r:id="rId3"/>
    <p:sldLayoutId id="2147483926" r:id="rId4"/>
    <p:sldLayoutId id="2147483927" r:id="rId5"/>
    <p:sldLayoutId id="2147483928" r:id="rId6"/>
    <p:sldLayoutId id="2147483929" r:id="rId7"/>
    <p:sldLayoutId id="2147483930" r:id="rId8"/>
    <p:sldLayoutId id="2147483931" r:id="rId9"/>
    <p:sldLayoutId id="2147483932" r:id="rId10"/>
    <p:sldLayoutId id="2147483933" r:id="rId11"/>
  </p:sldLayoutIdLst>
  <p:txStyles>
    <p:titleStyle>
      <a:lvl1pPr algn="ctr" defTabSz="2193925" rtl="0" eaLnBrk="0" fontAlgn="base" hangingPunct="0">
        <a:spcBef>
          <a:spcPct val="0"/>
        </a:spcBef>
        <a:spcAft>
          <a:spcPct val="0"/>
        </a:spcAft>
        <a:defRPr sz="21100" kern="1200">
          <a:solidFill>
            <a:schemeClr val="tx1"/>
          </a:solidFill>
          <a:latin typeface="+mj-lt"/>
          <a:ea typeface="ＭＳ Ｐゴシック" pitchFamily="-108" charset="-128"/>
          <a:cs typeface="ＭＳ Ｐゴシック" pitchFamily="-108" charset="-128"/>
        </a:defRPr>
      </a:lvl1pPr>
      <a:lvl2pPr algn="ctr" defTabSz="2193925" rtl="0" eaLnBrk="0" fontAlgn="base" hangingPunct="0">
        <a:spcBef>
          <a:spcPct val="0"/>
        </a:spcBef>
        <a:spcAft>
          <a:spcPct val="0"/>
        </a:spcAft>
        <a:defRPr sz="21100">
          <a:solidFill>
            <a:schemeClr val="tx1"/>
          </a:solidFill>
          <a:latin typeface="Arial" pitchFamily="-108" charset="0"/>
          <a:ea typeface="ＭＳ Ｐゴシック" pitchFamily="-108" charset="-128"/>
          <a:cs typeface="ＭＳ Ｐゴシック" pitchFamily="-108" charset="-128"/>
        </a:defRPr>
      </a:lvl2pPr>
      <a:lvl3pPr algn="ctr" defTabSz="2193925" rtl="0" eaLnBrk="0" fontAlgn="base" hangingPunct="0">
        <a:spcBef>
          <a:spcPct val="0"/>
        </a:spcBef>
        <a:spcAft>
          <a:spcPct val="0"/>
        </a:spcAft>
        <a:defRPr sz="21100">
          <a:solidFill>
            <a:schemeClr val="tx1"/>
          </a:solidFill>
          <a:latin typeface="Arial" pitchFamily="-108" charset="0"/>
          <a:ea typeface="ＭＳ Ｐゴシック" pitchFamily="-108" charset="-128"/>
          <a:cs typeface="ＭＳ Ｐゴシック" pitchFamily="-108" charset="-128"/>
        </a:defRPr>
      </a:lvl3pPr>
      <a:lvl4pPr algn="ctr" defTabSz="2193925" rtl="0" eaLnBrk="0" fontAlgn="base" hangingPunct="0">
        <a:spcBef>
          <a:spcPct val="0"/>
        </a:spcBef>
        <a:spcAft>
          <a:spcPct val="0"/>
        </a:spcAft>
        <a:defRPr sz="21100">
          <a:solidFill>
            <a:schemeClr val="tx1"/>
          </a:solidFill>
          <a:latin typeface="Arial" pitchFamily="-108" charset="0"/>
          <a:ea typeface="ＭＳ Ｐゴシック" pitchFamily="-108" charset="-128"/>
          <a:cs typeface="ＭＳ Ｐゴシック" pitchFamily="-108" charset="-128"/>
        </a:defRPr>
      </a:lvl4pPr>
      <a:lvl5pPr algn="ctr" defTabSz="2193925" rtl="0" eaLnBrk="0" fontAlgn="base" hangingPunct="0">
        <a:spcBef>
          <a:spcPct val="0"/>
        </a:spcBef>
        <a:spcAft>
          <a:spcPct val="0"/>
        </a:spcAft>
        <a:defRPr sz="21100">
          <a:solidFill>
            <a:schemeClr val="tx1"/>
          </a:solidFill>
          <a:latin typeface="Arial" pitchFamily="-108" charset="0"/>
          <a:ea typeface="ＭＳ Ｐゴシック" pitchFamily="-108" charset="-128"/>
          <a:cs typeface="ＭＳ Ｐゴシック" pitchFamily="-108" charset="-128"/>
        </a:defRPr>
      </a:lvl5pPr>
      <a:lvl6pPr marL="457200" algn="ctr" defTabSz="2193925" rtl="0" fontAlgn="base">
        <a:spcBef>
          <a:spcPct val="0"/>
        </a:spcBef>
        <a:spcAft>
          <a:spcPct val="0"/>
        </a:spcAft>
        <a:defRPr sz="21100">
          <a:solidFill>
            <a:schemeClr val="tx1"/>
          </a:solidFill>
          <a:latin typeface="Arial" pitchFamily="-108" charset="0"/>
          <a:ea typeface="ＭＳ Ｐゴシック" pitchFamily="-108" charset="-128"/>
          <a:cs typeface="ＭＳ Ｐゴシック" pitchFamily="-108" charset="-128"/>
        </a:defRPr>
      </a:lvl6pPr>
      <a:lvl7pPr marL="914400" algn="ctr" defTabSz="2193925" rtl="0" fontAlgn="base">
        <a:spcBef>
          <a:spcPct val="0"/>
        </a:spcBef>
        <a:spcAft>
          <a:spcPct val="0"/>
        </a:spcAft>
        <a:defRPr sz="21100">
          <a:solidFill>
            <a:schemeClr val="tx1"/>
          </a:solidFill>
          <a:latin typeface="Arial" pitchFamily="-108" charset="0"/>
          <a:ea typeface="ＭＳ Ｐゴシック" pitchFamily="-108" charset="-128"/>
          <a:cs typeface="ＭＳ Ｐゴシック" pitchFamily="-108" charset="-128"/>
        </a:defRPr>
      </a:lvl7pPr>
      <a:lvl8pPr marL="1371600" algn="ctr" defTabSz="2193925" rtl="0" fontAlgn="base">
        <a:spcBef>
          <a:spcPct val="0"/>
        </a:spcBef>
        <a:spcAft>
          <a:spcPct val="0"/>
        </a:spcAft>
        <a:defRPr sz="21100">
          <a:solidFill>
            <a:schemeClr val="tx1"/>
          </a:solidFill>
          <a:latin typeface="Arial" pitchFamily="-108" charset="0"/>
          <a:ea typeface="ＭＳ Ｐゴシック" pitchFamily="-108" charset="-128"/>
          <a:cs typeface="ＭＳ Ｐゴシック" pitchFamily="-108" charset="-128"/>
        </a:defRPr>
      </a:lvl8pPr>
      <a:lvl9pPr marL="1828800" algn="ctr" defTabSz="2193925" rtl="0" fontAlgn="base">
        <a:spcBef>
          <a:spcPct val="0"/>
        </a:spcBef>
        <a:spcAft>
          <a:spcPct val="0"/>
        </a:spcAft>
        <a:defRPr sz="21100">
          <a:solidFill>
            <a:schemeClr val="tx1"/>
          </a:solidFill>
          <a:latin typeface="Arial" pitchFamily="-108" charset="0"/>
          <a:ea typeface="ＭＳ Ｐゴシック" pitchFamily="-108" charset="-128"/>
          <a:cs typeface="ＭＳ Ｐゴシック" pitchFamily="-108" charset="-128"/>
        </a:defRPr>
      </a:lvl9pPr>
    </p:titleStyle>
    <p:bodyStyle>
      <a:lvl1pPr marL="1644650" indent="-1644650" algn="l" defTabSz="2193925" rtl="0" eaLnBrk="0" fontAlgn="base" hangingPunct="0">
        <a:spcBef>
          <a:spcPct val="20000"/>
        </a:spcBef>
        <a:spcAft>
          <a:spcPct val="0"/>
        </a:spcAft>
        <a:buFont typeface="Arial" panose="020B0604020202020204" pitchFamily="34" charset="0"/>
        <a:buChar char="•"/>
        <a:defRPr sz="15400" kern="1200">
          <a:solidFill>
            <a:schemeClr val="tx1"/>
          </a:solidFill>
          <a:latin typeface="+mn-lt"/>
          <a:ea typeface="ＭＳ Ｐゴシック" pitchFamily="-108" charset="-128"/>
          <a:cs typeface="ＭＳ Ｐゴシック" pitchFamily="-108" charset="-128"/>
        </a:defRPr>
      </a:lvl1pPr>
      <a:lvl2pPr marL="3565525" indent="-1371600" algn="l" defTabSz="2193925" rtl="0" eaLnBrk="0" fontAlgn="base" hangingPunct="0">
        <a:spcBef>
          <a:spcPct val="20000"/>
        </a:spcBef>
        <a:spcAft>
          <a:spcPct val="0"/>
        </a:spcAft>
        <a:buFont typeface="Arial" panose="020B0604020202020204" pitchFamily="34" charset="0"/>
        <a:buChar char="–"/>
        <a:defRPr sz="13400" kern="1200">
          <a:solidFill>
            <a:schemeClr val="tx1"/>
          </a:solidFill>
          <a:latin typeface="+mn-lt"/>
          <a:ea typeface="ＭＳ Ｐゴシック" pitchFamily="-108" charset="-128"/>
          <a:cs typeface="+mn-cs"/>
        </a:defRPr>
      </a:lvl2pPr>
      <a:lvl3pPr marL="5486400" indent="-1096963" algn="l" defTabSz="2193925" rtl="0" eaLnBrk="0" fontAlgn="base" hangingPunct="0">
        <a:spcBef>
          <a:spcPct val="20000"/>
        </a:spcBef>
        <a:spcAft>
          <a:spcPct val="0"/>
        </a:spcAft>
        <a:buFont typeface="Arial" panose="020B0604020202020204" pitchFamily="34" charset="0"/>
        <a:buChar char="•"/>
        <a:defRPr sz="11500" kern="1200">
          <a:solidFill>
            <a:schemeClr val="tx1"/>
          </a:solidFill>
          <a:latin typeface="+mn-lt"/>
          <a:ea typeface="ＭＳ Ｐゴシック" pitchFamily="-108" charset="-128"/>
          <a:cs typeface="+mn-cs"/>
        </a:defRPr>
      </a:lvl3pPr>
      <a:lvl4pPr marL="7680325" indent="-1096963" algn="l" defTabSz="2193925"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ＭＳ Ｐゴシック" pitchFamily="-108" charset="-128"/>
          <a:cs typeface="+mn-cs"/>
        </a:defRPr>
      </a:lvl4pPr>
      <a:lvl5pPr marL="9874250" indent="-1096963" algn="l" defTabSz="2193925"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ＭＳ Ｐゴシック" pitchFamily="-108" charset="-128"/>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diagramDrawing" Target="../diagrams/drawing1.xml"/><Relationship Id="rId13"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diagramColors" Target="../diagrams/colors1.xml"/><Relationship Id="rId12"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QuickStyle" Target="../diagrams/quickStyle1.xml"/><Relationship Id="rId11" Type="http://schemas.openxmlformats.org/officeDocument/2006/relationships/image" Target="../media/image5.png"/><Relationship Id="rId5" Type="http://schemas.openxmlformats.org/officeDocument/2006/relationships/diagramLayout" Target="../diagrams/layout1.xml"/><Relationship Id="rId15" Type="http://schemas.openxmlformats.org/officeDocument/2006/relationships/image" Target="../media/image9.png"/><Relationship Id="rId10" Type="http://schemas.openxmlformats.org/officeDocument/2006/relationships/image" Target="../media/image4.png"/><Relationship Id="rId4" Type="http://schemas.openxmlformats.org/officeDocument/2006/relationships/diagramData" Target="../diagrams/data1.xml"/><Relationship Id="rId9" Type="http://schemas.openxmlformats.org/officeDocument/2006/relationships/image" Target="../media/image3.png"/><Relationship Id="rId1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FFFF"/>
            </a:gs>
            <a:gs pos="64999">
              <a:srgbClr val="DE6225"/>
            </a:gs>
            <a:gs pos="100000">
              <a:srgbClr val="DE6225"/>
            </a:gs>
          </a:gsLst>
          <a:lin ang="4500000"/>
        </a:gradFill>
        <a:effectLst/>
      </p:bgPr>
    </p:bg>
    <p:spTree>
      <p:nvGrpSpPr>
        <p:cNvPr id="1" name=""/>
        <p:cNvGrpSpPr/>
        <p:nvPr/>
      </p:nvGrpSpPr>
      <p:grpSpPr>
        <a:xfrm>
          <a:off x="0" y="0"/>
          <a:ext cx="0" cy="0"/>
          <a:chOff x="0" y="0"/>
          <a:chExt cx="0" cy="0"/>
        </a:xfrm>
      </p:grpSpPr>
      <p:sp>
        <p:nvSpPr>
          <p:cNvPr id="13314" name="Rectangle 5">
            <a:extLst>
              <a:ext uri="{FF2B5EF4-FFF2-40B4-BE49-F238E27FC236}">
                <a16:creationId xmlns:a16="http://schemas.microsoft.com/office/drawing/2014/main" id="{29E8C7B3-4AC8-CF43-8008-8B5A161BFCF0}"/>
              </a:ext>
            </a:extLst>
          </p:cNvPr>
          <p:cNvSpPr>
            <a:spLocks noChangeArrowheads="1"/>
          </p:cNvSpPr>
          <p:nvPr/>
        </p:nvSpPr>
        <p:spPr bwMode="auto">
          <a:xfrm>
            <a:off x="25400" y="2233613"/>
            <a:ext cx="43891200"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43" tIns="45614" rIns="91243" bIns="45614">
            <a:spAutoFit/>
          </a:bodyPr>
          <a:lstStyle>
            <a:lvl1pPr>
              <a:defRPr sz="8600">
                <a:solidFill>
                  <a:schemeClr val="tx1"/>
                </a:solidFill>
                <a:latin typeface="Arial" panose="020B0604020202020204" pitchFamily="34" charset="0"/>
                <a:ea typeface="ＭＳ Ｐゴシック" panose="020B0600070205080204" pitchFamily="34" charset="-128"/>
              </a:defRPr>
            </a:lvl1pPr>
            <a:lvl2pPr marL="742950" indent="-285750">
              <a:defRPr sz="8600">
                <a:solidFill>
                  <a:schemeClr val="tx1"/>
                </a:solidFill>
                <a:latin typeface="Arial" panose="020B0604020202020204" pitchFamily="34" charset="0"/>
                <a:ea typeface="ＭＳ Ｐゴシック" panose="020B0600070205080204" pitchFamily="34" charset="-128"/>
              </a:defRPr>
            </a:lvl2pPr>
            <a:lvl3pPr marL="1143000" indent="-228600">
              <a:defRPr sz="8600">
                <a:solidFill>
                  <a:schemeClr val="tx1"/>
                </a:solidFill>
                <a:latin typeface="Arial" panose="020B0604020202020204" pitchFamily="34" charset="0"/>
                <a:ea typeface="ＭＳ Ｐゴシック" panose="020B0600070205080204" pitchFamily="34" charset="-128"/>
              </a:defRPr>
            </a:lvl3pPr>
            <a:lvl4pPr marL="1600200" indent="-228600">
              <a:defRPr sz="8600">
                <a:solidFill>
                  <a:schemeClr val="tx1"/>
                </a:solidFill>
                <a:latin typeface="Arial" panose="020B0604020202020204" pitchFamily="34" charset="0"/>
                <a:ea typeface="ＭＳ Ｐゴシック" panose="020B0600070205080204" pitchFamily="34" charset="-128"/>
              </a:defRPr>
            </a:lvl4pPr>
            <a:lvl5pPr marL="2057400" indent="-228600">
              <a:defRPr sz="8600">
                <a:solidFill>
                  <a:schemeClr val="tx1"/>
                </a:solidFill>
                <a:latin typeface="Arial" panose="020B0604020202020204" pitchFamily="34" charset="0"/>
                <a:ea typeface="ＭＳ Ｐゴシック" panose="020B0600070205080204" pitchFamily="34" charset="-128"/>
              </a:defRPr>
            </a:lvl5pPr>
            <a:lvl6pPr marL="25146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6pPr>
            <a:lvl7pPr marL="29718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7pPr>
            <a:lvl8pPr marL="34290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8pPr>
            <a:lvl9pPr marL="38862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9pPr>
          </a:lstStyle>
          <a:p>
            <a:pPr algn="ctr" eaLnBrk="1" hangingPunct="1"/>
            <a:r>
              <a:rPr lang="en-US" altLang="en-US" sz="6000" dirty="0">
                <a:solidFill>
                  <a:srgbClr val="B5985A"/>
                </a:solidFill>
                <a:latin typeface="Univers LT Std 45 Light" pitchFamily="-84" charset="0"/>
              </a:rPr>
              <a:t>Rhett A. Sykora, </a:t>
            </a:r>
            <a:r>
              <a:rPr lang="en-US" altLang="en-US" sz="6000" dirty="0">
                <a:solidFill>
                  <a:srgbClr val="B4985A"/>
                </a:solidFill>
                <a:latin typeface="Univers LT Std 45 Light" pitchFamily="-84" charset="0"/>
              </a:rPr>
              <a:t>Ryan G</a:t>
            </a:r>
            <a:r>
              <a:rPr lang="en-US" altLang="en-US" sz="6000" dirty="0">
                <a:solidFill>
                  <a:srgbClr val="B5985A"/>
                </a:solidFill>
                <a:latin typeface="Univers LT Std 45 Light" pitchFamily="-84" charset="0"/>
              </a:rPr>
              <a:t>. Anderson, Marshall Swafford, Bradley D. Borges</a:t>
            </a:r>
          </a:p>
          <a:p>
            <a:pPr algn="ctr" eaLnBrk="1" hangingPunct="1"/>
            <a:r>
              <a:rPr lang="en-US" altLang="en-US" sz="6000" dirty="0">
                <a:solidFill>
                  <a:srgbClr val="B5985A"/>
                </a:solidFill>
                <a:latin typeface="Univers LT Std 45 Light" pitchFamily="-84" charset="0"/>
              </a:rPr>
              <a:t>Texas State University &amp; Arkansas Tech University </a:t>
            </a:r>
          </a:p>
        </p:txBody>
      </p:sp>
      <p:cxnSp>
        <p:nvCxnSpPr>
          <p:cNvPr id="29" name="Straight Connector 28">
            <a:extLst>
              <a:ext uri="{FF2B5EF4-FFF2-40B4-BE49-F238E27FC236}">
                <a16:creationId xmlns:a16="http://schemas.microsoft.com/office/drawing/2014/main" id="{ECF40E3E-BD8C-334A-9C3E-FC57D4AC53FE}"/>
              </a:ext>
            </a:extLst>
          </p:cNvPr>
          <p:cNvCxnSpPr>
            <a:cxnSpLocks noChangeShapeType="1"/>
          </p:cNvCxnSpPr>
          <p:nvPr/>
        </p:nvCxnSpPr>
        <p:spPr bwMode="auto">
          <a:xfrm>
            <a:off x="0" y="4403725"/>
            <a:ext cx="43916600" cy="0"/>
          </a:xfrm>
          <a:prstGeom prst="line">
            <a:avLst/>
          </a:prstGeom>
          <a:noFill/>
          <a:ln w="127000">
            <a:solidFill>
              <a:schemeClr val="bg1"/>
            </a:solidFill>
            <a:round/>
            <a:headEnd/>
            <a:tailEnd/>
          </a:ln>
          <a:effectLst>
            <a:outerShdw blurRad="40000" dist="23000" dir="5400000" rotWithShape="0">
              <a:srgbClr val="808080">
                <a:alpha val="34999"/>
              </a:srgbClr>
            </a:outerShdw>
          </a:effectLst>
        </p:spPr>
      </p:cxnSp>
      <p:sp>
        <p:nvSpPr>
          <p:cNvPr id="13316" name="TextBox 91">
            <a:extLst>
              <a:ext uri="{FF2B5EF4-FFF2-40B4-BE49-F238E27FC236}">
                <a16:creationId xmlns:a16="http://schemas.microsoft.com/office/drawing/2014/main" id="{B601928E-0A5B-A349-9980-D96C0FBA8CCD}"/>
              </a:ext>
            </a:extLst>
          </p:cNvPr>
          <p:cNvSpPr txBox="1">
            <a:spLocks noChangeArrowheads="1"/>
          </p:cNvSpPr>
          <p:nvPr/>
        </p:nvSpPr>
        <p:spPr bwMode="auto">
          <a:xfrm>
            <a:off x="25400" y="133350"/>
            <a:ext cx="438912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600">
                <a:solidFill>
                  <a:schemeClr val="tx1"/>
                </a:solidFill>
                <a:latin typeface="Arial" panose="020B0604020202020204" pitchFamily="34" charset="0"/>
                <a:ea typeface="ＭＳ Ｐゴシック" panose="020B0600070205080204" pitchFamily="34" charset="-128"/>
              </a:defRPr>
            </a:lvl1pPr>
            <a:lvl2pPr marL="742950" indent="-285750">
              <a:defRPr sz="8600">
                <a:solidFill>
                  <a:schemeClr val="tx1"/>
                </a:solidFill>
                <a:latin typeface="Arial" panose="020B0604020202020204" pitchFamily="34" charset="0"/>
                <a:ea typeface="ＭＳ Ｐゴシック" panose="020B0600070205080204" pitchFamily="34" charset="-128"/>
              </a:defRPr>
            </a:lvl2pPr>
            <a:lvl3pPr marL="1143000" indent="-228600">
              <a:defRPr sz="8600">
                <a:solidFill>
                  <a:schemeClr val="tx1"/>
                </a:solidFill>
                <a:latin typeface="Arial" panose="020B0604020202020204" pitchFamily="34" charset="0"/>
                <a:ea typeface="ＭＳ Ｐゴシック" panose="020B0600070205080204" pitchFamily="34" charset="-128"/>
              </a:defRPr>
            </a:lvl3pPr>
            <a:lvl4pPr marL="1600200" indent="-228600">
              <a:defRPr sz="8600">
                <a:solidFill>
                  <a:schemeClr val="tx1"/>
                </a:solidFill>
                <a:latin typeface="Arial" panose="020B0604020202020204" pitchFamily="34" charset="0"/>
                <a:ea typeface="ＭＳ Ｐゴシック" panose="020B0600070205080204" pitchFamily="34" charset="-128"/>
              </a:defRPr>
            </a:lvl4pPr>
            <a:lvl5pPr marL="2057400" indent="-228600">
              <a:defRPr sz="8600">
                <a:solidFill>
                  <a:schemeClr val="tx1"/>
                </a:solidFill>
                <a:latin typeface="Arial" panose="020B0604020202020204" pitchFamily="34" charset="0"/>
                <a:ea typeface="ＭＳ Ｐゴシック" panose="020B0600070205080204" pitchFamily="34" charset="-128"/>
              </a:defRPr>
            </a:lvl5pPr>
            <a:lvl6pPr marL="25146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6pPr>
            <a:lvl7pPr marL="29718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7pPr>
            <a:lvl8pPr marL="34290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8pPr>
            <a:lvl9pPr marL="38862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9pPr>
          </a:lstStyle>
          <a:p>
            <a:pPr algn="ctr" eaLnBrk="1" hangingPunct="1"/>
            <a:r>
              <a:rPr lang="en-US" sz="12000" b="1" dirty="0">
                <a:solidFill>
                  <a:schemeClr val="bg1"/>
                </a:solidFill>
                <a:effectLst/>
                <a:latin typeface="Times New Roman" panose="02020603050405020304" pitchFamily="18" charset="0"/>
                <a:ea typeface="Calibri" panose="020F0502020204030204" pitchFamily="34" charset="0"/>
              </a:rPr>
              <a:t>Using Triangulation Scoring to Improve Student Evaluations </a:t>
            </a:r>
            <a:endParaRPr lang="en-US" altLang="en-US" sz="12000" b="1" dirty="0">
              <a:solidFill>
                <a:schemeClr val="bg1"/>
              </a:solidFill>
              <a:latin typeface="Univers LT Std 75 Black" pitchFamily="-84" charset="0"/>
            </a:endParaRPr>
          </a:p>
        </p:txBody>
      </p:sp>
      <p:sp>
        <p:nvSpPr>
          <p:cNvPr id="20" name="Rectangle 50">
            <a:extLst>
              <a:ext uri="{FF2B5EF4-FFF2-40B4-BE49-F238E27FC236}">
                <a16:creationId xmlns:a16="http://schemas.microsoft.com/office/drawing/2014/main" id="{B607F0E4-077E-764C-9487-054A689BAD98}"/>
              </a:ext>
            </a:extLst>
          </p:cNvPr>
          <p:cNvSpPr>
            <a:spLocks noChangeArrowheads="1"/>
          </p:cNvSpPr>
          <p:nvPr/>
        </p:nvSpPr>
        <p:spPr bwMode="auto">
          <a:xfrm>
            <a:off x="658509" y="13565028"/>
            <a:ext cx="10291763" cy="13599403"/>
          </a:xfrm>
          <a:prstGeom prst="rect">
            <a:avLst/>
          </a:prstGeom>
          <a:solidFill>
            <a:schemeClr val="bg1"/>
          </a:solidFill>
          <a:ln>
            <a:noFill/>
          </a:ln>
        </p:spPr>
        <p:txBody>
          <a:bodyPr lIns="360000" tIns="360000" rIns="360000" bIns="360000"/>
          <a:lstStyle>
            <a:lvl1pPr marL="381000" indent="-381000">
              <a:defRPr sz="8600">
                <a:solidFill>
                  <a:schemeClr val="tx1"/>
                </a:solidFill>
                <a:latin typeface="Arial" panose="020B0604020202020204" pitchFamily="34" charset="0"/>
                <a:ea typeface="ＭＳ Ｐゴシック" panose="020B0600070205080204" pitchFamily="34" charset="-128"/>
              </a:defRPr>
            </a:lvl1pPr>
            <a:lvl2pPr marL="742950" indent="-285750">
              <a:defRPr sz="8600">
                <a:solidFill>
                  <a:schemeClr val="tx1"/>
                </a:solidFill>
                <a:latin typeface="Arial" panose="020B0604020202020204" pitchFamily="34" charset="0"/>
                <a:ea typeface="ＭＳ Ｐゴシック" panose="020B0600070205080204" pitchFamily="34" charset="-128"/>
              </a:defRPr>
            </a:lvl2pPr>
            <a:lvl3pPr marL="1143000" indent="-228600">
              <a:defRPr sz="8600">
                <a:solidFill>
                  <a:schemeClr val="tx1"/>
                </a:solidFill>
                <a:latin typeface="Arial" panose="020B0604020202020204" pitchFamily="34" charset="0"/>
                <a:ea typeface="ＭＳ Ｐゴシック" panose="020B0600070205080204" pitchFamily="34" charset="-128"/>
              </a:defRPr>
            </a:lvl3pPr>
            <a:lvl4pPr marL="1600200" indent="-228600">
              <a:defRPr sz="8600">
                <a:solidFill>
                  <a:schemeClr val="tx1"/>
                </a:solidFill>
                <a:latin typeface="Arial" panose="020B0604020202020204" pitchFamily="34" charset="0"/>
                <a:ea typeface="ＭＳ Ｐゴシック" panose="020B0600070205080204" pitchFamily="34" charset="-128"/>
              </a:defRPr>
            </a:lvl4pPr>
            <a:lvl5pPr marL="2057400" indent="-228600">
              <a:defRPr sz="8600">
                <a:solidFill>
                  <a:schemeClr val="tx1"/>
                </a:solidFill>
                <a:latin typeface="Arial" panose="020B0604020202020204" pitchFamily="34" charset="0"/>
                <a:ea typeface="ＭＳ Ｐゴシック" panose="020B0600070205080204" pitchFamily="34" charset="-128"/>
              </a:defRPr>
            </a:lvl5pPr>
            <a:lvl6pPr marL="25146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6pPr>
            <a:lvl7pPr marL="29718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7pPr>
            <a:lvl8pPr marL="34290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8pPr>
            <a:lvl9pPr marL="38862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defRPr/>
            </a:pPr>
            <a:r>
              <a:rPr lang="en-GB" altLang="en-US" sz="4800" dirty="0">
                <a:solidFill>
                  <a:srgbClr val="501214"/>
                </a:solidFill>
                <a:latin typeface="Univers LT Std 75 Black" pitchFamily="-84" charset="0"/>
              </a:rPr>
              <a:t>Introduction</a:t>
            </a:r>
          </a:p>
          <a:p>
            <a:pPr marL="457200" indent="-457200" eaLnBrk="1" hangingPunct="1">
              <a:spcBef>
                <a:spcPct val="50000"/>
              </a:spcBef>
              <a:buFont typeface="Arial" panose="020B0604020202020204" pitchFamily="34" charset="0"/>
              <a:buChar char="•"/>
              <a:defRPr/>
            </a:pPr>
            <a:r>
              <a:rPr lang="en-US" sz="3400" dirty="0">
                <a:effectLst/>
                <a:latin typeface="Times New Roman" panose="02020603050405020304" pitchFamily="18" charset="0"/>
                <a:ea typeface="Calibri" panose="020F0502020204030204" pitchFamily="34" charset="0"/>
                <a:cs typeface="Times New Roman" panose="02020603050405020304" pitchFamily="18" charset="0"/>
              </a:rPr>
              <a:t>The welding process is crucial to agricultural mechanics an requires effective corrective feedback in the learning process to achieve the adequate skills necessary to perform quality welds (Stone et al., 2011a; Abrams et al., 1974). </a:t>
            </a:r>
          </a:p>
          <a:p>
            <a:pPr marL="457200" indent="-457200" eaLnBrk="1" hangingPunct="1">
              <a:spcBef>
                <a:spcPct val="50000"/>
              </a:spcBef>
              <a:buFont typeface="Arial" panose="020B0604020202020204" pitchFamily="34" charset="0"/>
              <a:buChar char="•"/>
              <a:defRPr/>
            </a:pPr>
            <a:endParaRPr lang="en-US" sz="34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eaLnBrk="1" hangingPunct="1">
              <a:spcBef>
                <a:spcPct val="50000"/>
              </a:spcBef>
              <a:buFont typeface="Arial" panose="020B0604020202020204" pitchFamily="34" charset="0"/>
              <a:buChar char="•"/>
              <a:defRPr/>
            </a:pPr>
            <a:r>
              <a:rPr lang="en-US" sz="3400" dirty="0">
                <a:effectLst/>
                <a:latin typeface="Times New Roman" panose="02020603050405020304" pitchFamily="18" charset="0"/>
                <a:ea typeface="Calibri" panose="020F0502020204030204" pitchFamily="34" charset="0"/>
                <a:cs typeface="Times New Roman" panose="02020603050405020304" pitchFamily="18" charset="0"/>
              </a:rPr>
              <a:t>Previous methods of welding evaluation sought feedback from the instructor or a certified welding inspector (CWI) but had no formal attempt to include the student.</a:t>
            </a:r>
          </a:p>
          <a:p>
            <a:pPr marL="457200" indent="-457200" eaLnBrk="1" hangingPunct="1">
              <a:spcBef>
                <a:spcPct val="50000"/>
              </a:spcBef>
              <a:buFont typeface="Arial" panose="020B0604020202020204" pitchFamily="34" charset="0"/>
              <a:buChar char="•"/>
              <a:defRPr/>
            </a:pPr>
            <a:endParaRPr lang="en-US" sz="34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eaLnBrk="1" hangingPunct="1">
              <a:spcBef>
                <a:spcPct val="50000"/>
              </a:spcBef>
              <a:buFont typeface="Arial" panose="020B0604020202020204" pitchFamily="34" charset="0"/>
              <a:buChar char="•"/>
              <a:defRPr/>
            </a:pPr>
            <a:r>
              <a:rPr lang="en-US" sz="3400" dirty="0" err="1">
                <a:effectLst/>
                <a:latin typeface="Times New Roman" panose="02020603050405020304" pitchFamily="18" charset="0"/>
                <a:ea typeface="Calibri" panose="020F0502020204030204" pitchFamily="34" charset="0"/>
                <a:cs typeface="Times New Roman" panose="02020603050405020304" pitchFamily="18" charset="0"/>
              </a:rPr>
              <a:t>Ghaincha</a:t>
            </a:r>
            <a:r>
              <a:rPr lang="en-US" sz="3400" dirty="0">
                <a:effectLst/>
                <a:latin typeface="Times New Roman" panose="02020603050405020304" pitchFamily="18" charset="0"/>
                <a:ea typeface="Calibri" panose="020F0502020204030204" pitchFamily="34" charset="0"/>
                <a:cs typeface="Times New Roman" panose="02020603050405020304" pitchFamily="18" charset="0"/>
              </a:rPr>
              <a:t> (2016) noted that self-assessment can prove beneficial to further develop effective educational curriculum and increase learning outcomes.</a:t>
            </a:r>
          </a:p>
          <a:p>
            <a:pPr marL="457200" indent="-457200" eaLnBrk="1" hangingPunct="1">
              <a:spcBef>
                <a:spcPct val="50000"/>
              </a:spcBef>
              <a:buFont typeface="Arial" panose="020B0604020202020204" pitchFamily="34" charset="0"/>
              <a:buChar char="•"/>
              <a:defRPr/>
            </a:pPr>
            <a:endParaRPr lang="en-US" sz="34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eaLnBrk="1" hangingPunct="1">
              <a:spcBef>
                <a:spcPct val="50000"/>
              </a:spcBef>
              <a:buFont typeface="Arial" panose="020B0604020202020204" pitchFamily="34" charset="0"/>
              <a:buChar char="•"/>
              <a:defRPr/>
            </a:pPr>
            <a:r>
              <a:rPr lang="en-US" sz="3400" dirty="0">
                <a:effectLst/>
                <a:latin typeface="Times New Roman" panose="02020603050405020304" pitchFamily="18" charset="0"/>
                <a:ea typeface="Calibri" panose="020F0502020204030204" pitchFamily="34" charset="0"/>
                <a:cs typeface="Times New Roman" panose="02020603050405020304" pitchFamily="18" charset="0"/>
              </a:rPr>
              <a:t>In order to include the students’ self-evaluation, the instructor evaluation, and the CWI evaluation, we developed the triangulation of welding evaluations.  </a:t>
            </a:r>
          </a:p>
          <a:p>
            <a:pPr marL="457200" indent="-457200" eaLnBrk="1" hangingPunct="1">
              <a:spcBef>
                <a:spcPct val="50000"/>
              </a:spcBef>
              <a:buFont typeface="Arial" panose="020B0604020202020204" pitchFamily="34" charset="0"/>
              <a:buChar char="•"/>
              <a:defRPr/>
            </a:pPr>
            <a:endParaRPr lang="en-US" sz="4800" dirty="0">
              <a:effectLst/>
              <a:latin typeface="Times New Roman" panose="02020603050405020304" pitchFamily="18" charset="0"/>
              <a:ea typeface="Calibri" panose="020F0502020204030204" pitchFamily="34" charset="0"/>
              <a:cs typeface="Times New Roman" panose="02020603050405020304" pitchFamily="18" charset="0"/>
            </a:endParaRPr>
          </a:p>
          <a:p>
            <a:pPr eaLnBrk="1" hangingPunct="1">
              <a:spcBef>
                <a:spcPct val="50000"/>
              </a:spcBef>
              <a:defRPr/>
            </a:pPr>
            <a:r>
              <a:rPr lang="en-GB" altLang="en-US" sz="6000" dirty="0">
                <a:solidFill>
                  <a:srgbClr val="501214"/>
                </a:solidFill>
                <a:latin typeface="Times New Roman" panose="02020603050405020304" pitchFamily="18" charset="0"/>
                <a:cs typeface="Times New Roman" panose="02020603050405020304" pitchFamily="18" charset="0"/>
              </a:rPr>
              <a:t>	</a:t>
            </a:r>
          </a:p>
          <a:p>
            <a:pPr eaLnBrk="1" hangingPunct="1">
              <a:defRPr/>
            </a:pPr>
            <a:endParaRPr lang="en-US" altLang="en-US" sz="2800" b="1" dirty="0"/>
          </a:p>
        </p:txBody>
      </p:sp>
      <p:sp>
        <p:nvSpPr>
          <p:cNvPr id="13423" name="Text Box 20">
            <a:extLst>
              <a:ext uri="{FF2B5EF4-FFF2-40B4-BE49-F238E27FC236}">
                <a16:creationId xmlns:a16="http://schemas.microsoft.com/office/drawing/2014/main" id="{9DF28577-182A-994B-BFA0-CF48AD8FE06A}"/>
              </a:ext>
            </a:extLst>
          </p:cNvPr>
          <p:cNvSpPr txBox="1">
            <a:spLocks noChangeArrowheads="1"/>
          </p:cNvSpPr>
          <p:nvPr/>
        </p:nvSpPr>
        <p:spPr bwMode="auto">
          <a:xfrm>
            <a:off x="22537738" y="16702088"/>
            <a:ext cx="98710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spAutoFit/>
          </a:bodyPr>
          <a:lstStyle>
            <a:lvl1pPr>
              <a:defRPr sz="8600">
                <a:solidFill>
                  <a:schemeClr val="tx1"/>
                </a:solidFill>
                <a:latin typeface="Arial" panose="020B0604020202020204" pitchFamily="34" charset="0"/>
                <a:ea typeface="ＭＳ Ｐゴシック" panose="020B0600070205080204" pitchFamily="34" charset="-128"/>
              </a:defRPr>
            </a:lvl1pPr>
            <a:lvl2pPr marL="742950" indent="-285750">
              <a:defRPr sz="8600">
                <a:solidFill>
                  <a:schemeClr val="tx1"/>
                </a:solidFill>
                <a:latin typeface="Arial" panose="020B0604020202020204" pitchFamily="34" charset="0"/>
                <a:ea typeface="ＭＳ Ｐゴシック" panose="020B0600070205080204" pitchFamily="34" charset="-128"/>
              </a:defRPr>
            </a:lvl2pPr>
            <a:lvl3pPr marL="1143000" indent="-228600">
              <a:defRPr sz="8600">
                <a:solidFill>
                  <a:schemeClr val="tx1"/>
                </a:solidFill>
                <a:latin typeface="Arial" panose="020B0604020202020204" pitchFamily="34" charset="0"/>
                <a:ea typeface="ＭＳ Ｐゴシック" panose="020B0600070205080204" pitchFamily="34" charset="-128"/>
              </a:defRPr>
            </a:lvl3pPr>
            <a:lvl4pPr marL="1600200" indent="-228600">
              <a:defRPr sz="8600">
                <a:solidFill>
                  <a:schemeClr val="tx1"/>
                </a:solidFill>
                <a:latin typeface="Arial" panose="020B0604020202020204" pitchFamily="34" charset="0"/>
                <a:ea typeface="ＭＳ Ｐゴシック" panose="020B0600070205080204" pitchFamily="34" charset="-128"/>
              </a:defRPr>
            </a:lvl4pPr>
            <a:lvl5pPr marL="2057400" indent="-228600">
              <a:defRPr sz="8600">
                <a:solidFill>
                  <a:schemeClr val="tx1"/>
                </a:solidFill>
                <a:latin typeface="Arial" panose="020B0604020202020204" pitchFamily="34" charset="0"/>
                <a:ea typeface="ＭＳ Ｐゴシック" panose="020B0600070205080204" pitchFamily="34" charset="-128"/>
              </a:defRPr>
            </a:lvl5pPr>
            <a:lvl6pPr marL="25146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6pPr>
            <a:lvl7pPr marL="29718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7pPr>
            <a:lvl8pPr marL="34290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8pPr>
            <a:lvl9pPr marL="38862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9pPr>
          </a:lstStyle>
          <a:p>
            <a:pPr eaLnBrk="1" hangingPunct="1"/>
            <a:endParaRPr lang="en-AU" altLang="en-US" sz="2000" dirty="0">
              <a:latin typeface="Univers LT Std 55 Obl" pitchFamily="-84" charset="0"/>
            </a:endParaRPr>
          </a:p>
        </p:txBody>
      </p:sp>
      <p:cxnSp>
        <p:nvCxnSpPr>
          <p:cNvPr id="6" name="Straight Connector 5">
            <a:extLst>
              <a:ext uri="{FF2B5EF4-FFF2-40B4-BE49-F238E27FC236}">
                <a16:creationId xmlns:a16="http://schemas.microsoft.com/office/drawing/2014/main" id="{45A94E25-A00F-6048-A680-000D68C4974B}"/>
              </a:ext>
            </a:extLst>
          </p:cNvPr>
          <p:cNvCxnSpPr/>
          <p:nvPr/>
        </p:nvCxnSpPr>
        <p:spPr>
          <a:xfrm>
            <a:off x="22528213" y="16487775"/>
            <a:ext cx="9880600" cy="0"/>
          </a:xfrm>
          <a:prstGeom prst="line">
            <a:avLst/>
          </a:prstGeom>
          <a:ln>
            <a:solidFill>
              <a:srgbClr val="501214"/>
            </a:solidFill>
          </a:ln>
        </p:spPr>
        <p:style>
          <a:lnRef idx="2">
            <a:schemeClr val="accent1"/>
          </a:lnRef>
          <a:fillRef idx="0">
            <a:schemeClr val="accent1"/>
          </a:fillRef>
          <a:effectRef idx="1">
            <a:schemeClr val="accent1"/>
          </a:effectRef>
          <a:fontRef idx="minor">
            <a:schemeClr val="tx1"/>
          </a:fontRef>
        </p:style>
      </p:cxnSp>
      <p:sp>
        <p:nvSpPr>
          <p:cNvPr id="13435" name="Text Box 20">
            <a:extLst>
              <a:ext uri="{FF2B5EF4-FFF2-40B4-BE49-F238E27FC236}">
                <a16:creationId xmlns:a16="http://schemas.microsoft.com/office/drawing/2014/main" id="{4DB77F65-173F-0C4D-9B87-6EE98E5F30E8}"/>
              </a:ext>
            </a:extLst>
          </p:cNvPr>
          <p:cNvSpPr txBox="1">
            <a:spLocks noChangeArrowheads="1"/>
          </p:cNvSpPr>
          <p:nvPr/>
        </p:nvSpPr>
        <p:spPr bwMode="auto">
          <a:xfrm>
            <a:off x="22572663" y="12252325"/>
            <a:ext cx="98710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spAutoFit/>
          </a:bodyPr>
          <a:lstStyle>
            <a:lvl1pPr>
              <a:defRPr sz="8600">
                <a:solidFill>
                  <a:schemeClr val="tx1"/>
                </a:solidFill>
                <a:latin typeface="Arial" panose="020B0604020202020204" pitchFamily="34" charset="0"/>
                <a:ea typeface="ＭＳ Ｐゴシック" panose="020B0600070205080204" pitchFamily="34" charset="-128"/>
              </a:defRPr>
            </a:lvl1pPr>
            <a:lvl2pPr marL="742950" indent="-285750">
              <a:defRPr sz="8600">
                <a:solidFill>
                  <a:schemeClr val="tx1"/>
                </a:solidFill>
                <a:latin typeface="Arial" panose="020B0604020202020204" pitchFamily="34" charset="0"/>
                <a:ea typeface="ＭＳ Ｐゴシック" panose="020B0600070205080204" pitchFamily="34" charset="-128"/>
              </a:defRPr>
            </a:lvl2pPr>
            <a:lvl3pPr marL="1143000" indent="-228600">
              <a:defRPr sz="8600">
                <a:solidFill>
                  <a:schemeClr val="tx1"/>
                </a:solidFill>
                <a:latin typeface="Arial" panose="020B0604020202020204" pitchFamily="34" charset="0"/>
                <a:ea typeface="ＭＳ Ｐゴシック" panose="020B0600070205080204" pitchFamily="34" charset="-128"/>
              </a:defRPr>
            </a:lvl3pPr>
            <a:lvl4pPr marL="1600200" indent="-228600">
              <a:defRPr sz="8600">
                <a:solidFill>
                  <a:schemeClr val="tx1"/>
                </a:solidFill>
                <a:latin typeface="Arial" panose="020B0604020202020204" pitchFamily="34" charset="0"/>
                <a:ea typeface="ＭＳ Ｐゴシック" panose="020B0600070205080204" pitchFamily="34" charset="-128"/>
              </a:defRPr>
            </a:lvl4pPr>
            <a:lvl5pPr marL="2057400" indent="-228600">
              <a:defRPr sz="8600">
                <a:solidFill>
                  <a:schemeClr val="tx1"/>
                </a:solidFill>
                <a:latin typeface="Arial" panose="020B0604020202020204" pitchFamily="34" charset="0"/>
                <a:ea typeface="ＭＳ Ｐゴシック" panose="020B0600070205080204" pitchFamily="34" charset="-128"/>
              </a:defRPr>
            </a:lvl5pPr>
            <a:lvl6pPr marL="25146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6pPr>
            <a:lvl7pPr marL="29718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7pPr>
            <a:lvl8pPr marL="34290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8pPr>
            <a:lvl9pPr marL="38862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9pPr>
          </a:lstStyle>
          <a:p>
            <a:pPr eaLnBrk="1" hangingPunct="1"/>
            <a:endParaRPr lang="en-AU" altLang="en-US" sz="2000" dirty="0">
              <a:latin typeface="Univers LT Std 55 Obl" pitchFamily="-84" charset="0"/>
            </a:endParaRPr>
          </a:p>
        </p:txBody>
      </p:sp>
      <p:graphicFrame>
        <p:nvGraphicFramePr>
          <p:cNvPr id="10" name="Table 9">
            <a:extLst>
              <a:ext uri="{FF2B5EF4-FFF2-40B4-BE49-F238E27FC236}">
                <a16:creationId xmlns:a16="http://schemas.microsoft.com/office/drawing/2014/main" id="{90C3E944-DACE-4656-8388-6C3712B216DB}"/>
              </a:ext>
            </a:extLst>
          </p:cNvPr>
          <p:cNvGraphicFramePr>
            <a:graphicFrameLocks noGrp="1"/>
          </p:cNvGraphicFramePr>
          <p:nvPr>
            <p:extLst>
              <p:ext uri="{D42A27DB-BD31-4B8C-83A1-F6EECF244321}">
                <p14:modId xmlns:p14="http://schemas.microsoft.com/office/powerpoint/2010/main" val="1432188731"/>
              </p:ext>
            </p:extLst>
          </p:nvPr>
        </p:nvGraphicFramePr>
        <p:xfrm>
          <a:off x="12657226" y="4998841"/>
          <a:ext cx="30719624" cy="7158291"/>
        </p:xfrm>
        <a:graphic>
          <a:graphicData uri="http://schemas.openxmlformats.org/drawingml/2006/table">
            <a:tbl>
              <a:tblPr firstRow="1" firstCol="1" bandRow="1">
                <a:tableStyleId>{2D5ABB26-0587-4C30-8999-92F81FD0307C}</a:tableStyleId>
              </a:tblPr>
              <a:tblGrid>
                <a:gridCol w="4656479">
                  <a:extLst>
                    <a:ext uri="{9D8B030D-6E8A-4147-A177-3AD203B41FA5}">
                      <a16:colId xmlns:a16="http://schemas.microsoft.com/office/drawing/2014/main" val="638457293"/>
                    </a:ext>
                  </a:extLst>
                </a:gridCol>
                <a:gridCol w="6070333">
                  <a:extLst>
                    <a:ext uri="{9D8B030D-6E8A-4147-A177-3AD203B41FA5}">
                      <a16:colId xmlns:a16="http://schemas.microsoft.com/office/drawing/2014/main" val="875623358"/>
                    </a:ext>
                  </a:extLst>
                </a:gridCol>
                <a:gridCol w="19992812">
                  <a:extLst>
                    <a:ext uri="{9D8B030D-6E8A-4147-A177-3AD203B41FA5}">
                      <a16:colId xmlns:a16="http://schemas.microsoft.com/office/drawing/2014/main" val="3341886527"/>
                    </a:ext>
                  </a:extLst>
                </a:gridCol>
              </a:tblGrid>
              <a:tr h="575438">
                <a:tc>
                  <a:txBody>
                    <a:bodyPr/>
                    <a:lstStyle/>
                    <a:p>
                      <a:pPr marL="0" marR="0" algn="ctr">
                        <a:spcBef>
                          <a:spcPts val="0"/>
                        </a:spcBef>
                        <a:spcAft>
                          <a:spcPts val="0"/>
                        </a:spcAft>
                      </a:pPr>
                      <a:r>
                        <a:rPr lang="en-US" sz="4000" dirty="0">
                          <a:effectLst/>
                          <a:latin typeface="Times New Roman" panose="02020603050405020304" pitchFamily="18" charset="0"/>
                          <a:cs typeface="Times New Roman" panose="02020603050405020304" pitchFamily="18" charset="0"/>
                        </a:rPr>
                        <a:t>Steps</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tc>
                  <a:txBody>
                    <a:bodyPr/>
                    <a:lstStyle/>
                    <a:p>
                      <a:pPr marL="0" marR="0" algn="ctr">
                        <a:spcBef>
                          <a:spcPts val="0"/>
                        </a:spcBef>
                        <a:spcAft>
                          <a:spcPts val="0"/>
                        </a:spcAft>
                      </a:pPr>
                      <a:r>
                        <a:rPr lang="en-US" sz="4000" dirty="0">
                          <a:effectLst/>
                          <a:latin typeface="Times New Roman" panose="02020603050405020304" pitchFamily="18" charset="0"/>
                          <a:cs typeface="Times New Roman" panose="02020603050405020304" pitchFamily="18" charset="0"/>
                        </a:rPr>
                        <a:t>Activity</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tc>
                  <a:txBody>
                    <a:bodyPr/>
                    <a:lstStyle/>
                    <a:p>
                      <a:pPr marL="0" marR="0" algn="ctr">
                        <a:spcBef>
                          <a:spcPts val="0"/>
                        </a:spcBef>
                        <a:spcAft>
                          <a:spcPts val="0"/>
                        </a:spcAft>
                      </a:pPr>
                      <a:r>
                        <a:rPr lang="en-US" sz="4000" dirty="0">
                          <a:effectLst/>
                          <a:latin typeface="Times New Roman" panose="02020603050405020304" pitchFamily="18" charset="0"/>
                          <a:cs typeface="Times New Roman" panose="02020603050405020304" pitchFamily="18" charset="0"/>
                        </a:rPr>
                        <a:t>Description</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extLst>
                  <a:ext uri="{0D108BD9-81ED-4DB2-BD59-A6C34878D82A}">
                    <a16:rowId xmlns:a16="http://schemas.microsoft.com/office/drawing/2014/main" val="3881985521"/>
                  </a:ext>
                </a:extLst>
              </a:tr>
              <a:tr h="993126">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Step 1</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Welding quality</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Students receive technical knowledge from the course instructor relating to weld quality. </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extLst>
                  <a:ext uri="{0D108BD9-81ED-4DB2-BD59-A6C34878D82A}">
                    <a16:rowId xmlns:a16="http://schemas.microsoft.com/office/drawing/2014/main" val="238089549"/>
                  </a:ext>
                </a:extLst>
              </a:tr>
              <a:tr h="744845">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Step 2</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Demonstration</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The instructor provides a demonstration of an acceptable weld.</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extLst>
                  <a:ext uri="{0D108BD9-81ED-4DB2-BD59-A6C34878D82A}">
                    <a16:rowId xmlns:a16="http://schemas.microsoft.com/office/drawing/2014/main" val="1776873209"/>
                  </a:ext>
                </a:extLst>
              </a:tr>
              <a:tr h="744845">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Step 3</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Practice welding</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Students practice welding, receiving feedback from the instructor.</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extLst>
                  <a:ext uri="{0D108BD9-81ED-4DB2-BD59-A6C34878D82A}">
                    <a16:rowId xmlns:a16="http://schemas.microsoft.com/office/drawing/2014/main" val="3507679421"/>
                  </a:ext>
                </a:extLst>
              </a:tr>
              <a:tr h="1241406">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Step 4</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Test week</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Students practice welding, receiving feedback from the instructor and the CWI, submitting their highest quality weld for grading</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extLst>
                  <a:ext uri="{0D108BD9-81ED-4DB2-BD59-A6C34878D82A}">
                    <a16:rowId xmlns:a16="http://schemas.microsoft.com/office/drawing/2014/main" val="742348054"/>
                  </a:ext>
                </a:extLst>
              </a:tr>
              <a:tr h="575438">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Step 5</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tc>
                  <a:txBody>
                    <a:bodyPr/>
                    <a:lstStyle/>
                    <a:p>
                      <a:pPr marL="0" marR="0">
                        <a:spcBef>
                          <a:spcPts val="0"/>
                        </a:spcBef>
                        <a:spcAft>
                          <a:spcPts val="0"/>
                        </a:spcAft>
                      </a:pPr>
                      <a:r>
                        <a:rPr lang="en-US" sz="4000">
                          <a:effectLst/>
                          <a:latin typeface="Times New Roman" panose="02020603050405020304" pitchFamily="18" charset="0"/>
                          <a:cs typeface="Times New Roman" panose="02020603050405020304" pitchFamily="18" charset="0"/>
                        </a:rPr>
                        <a:t>Self-assessment</a:t>
                      </a:r>
                      <a:endParaRPr lang="en-US" sz="4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Students assess their welds. </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extLst>
                  <a:ext uri="{0D108BD9-81ED-4DB2-BD59-A6C34878D82A}">
                    <a16:rowId xmlns:a16="http://schemas.microsoft.com/office/drawing/2014/main" val="4203522235"/>
                  </a:ext>
                </a:extLst>
              </a:tr>
              <a:tr h="770335">
                <a:tc>
                  <a:txBody>
                    <a:bodyPr/>
                    <a:lstStyle/>
                    <a:p>
                      <a:pPr marL="0" marR="0">
                        <a:spcBef>
                          <a:spcPts val="0"/>
                        </a:spcBef>
                        <a:spcAft>
                          <a:spcPts val="0"/>
                        </a:spcAft>
                      </a:pPr>
                      <a:r>
                        <a:rPr lang="en-US" sz="4000" dirty="0">
                          <a:effectLst/>
                          <a:latin typeface="Times New Roman" panose="02020603050405020304" pitchFamily="18" charset="0"/>
                          <a:ea typeface="Calibri" panose="020F0502020204030204" pitchFamily="34" charset="0"/>
                          <a:cs typeface="Times New Roman" panose="02020603050405020304" pitchFamily="18" charset="0"/>
                        </a:rPr>
                        <a:t>Step 6</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Instructor assessment</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The course instructor independently evaluates the students’ welds.</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extLst>
                  <a:ext uri="{0D108BD9-81ED-4DB2-BD59-A6C34878D82A}">
                    <a16:rowId xmlns:a16="http://schemas.microsoft.com/office/drawing/2014/main" val="1738679730"/>
                  </a:ext>
                </a:extLst>
              </a:tr>
              <a:tr h="699689">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Step 7</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CWI assessment</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The CWI independently evaluates the students’ welds.</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extLst>
                  <a:ext uri="{0D108BD9-81ED-4DB2-BD59-A6C34878D82A}">
                    <a16:rowId xmlns:a16="http://schemas.microsoft.com/office/drawing/2014/main" val="3852381302"/>
                  </a:ext>
                </a:extLst>
              </a:tr>
              <a:tr h="744845">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Step 8</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Triangulation of evaluation</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tc>
                  <a:txBody>
                    <a:bodyPr/>
                    <a:lstStyle/>
                    <a:p>
                      <a:pPr marL="0" marR="0">
                        <a:spcBef>
                          <a:spcPts val="0"/>
                        </a:spcBef>
                        <a:spcAft>
                          <a:spcPts val="0"/>
                        </a:spcAft>
                      </a:pPr>
                      <a:r>
                        <a:rPr lang="en-US" sz="4000" dirty="0">
                          <a:effectLst/>
                          <a:latin typeface="Times New Roman" panose="02020603050405020304" pitchFamily="18" charset="0"/>
                          <a:cs typeface="Times New Roman" panose="02020603050405020304" pitchFamily="18" charset="0"/>
                        </a:rPr>
                        <a:t>Students receive the feedback from the course instructor and the CWI.</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985A"/>
                    </a:solidFill>
                  </a:tcPr>
                </a:tc>
                <a:extLst>
                  <a:ext uri="{0D108BD9-81ED-4DB2-BD59-A6C34878D82A}">
                    <a16:rowId xmlns:a16="http://schemas.microsoft.com/office/drawing/2014/main" val="3108693530"/>
                  </a:ext>
                </a:extLst>
              </a:tr>
            </a:tbl>
          </a:graphicData>
        </a:graphic>
      </p:graphicFrame>
      <p:sp>
        <p:nvSpPr>
          <p:cNvPr id="42" name="Rectangle 50">
            <a:extLst>
              <a:ext uri="{FF2B5EF4-FFF2-40B4-BE49-F238E27FC236}">
                <a16:creationId xmlns:a16="http://schemas.microsoft.com/office/drawing/2014/main" id="{E441A474-097B-4BE9-A04F-42F83E269283}"/>
              </a:ext>
            </a:extLst>
          </p:cNvPr>
          <p:cNvSpPr>
            <a:spLocks noChangeArrowheads="1"/>
          </p:cNvSpPr>
          <p:nvPr/>
        </p:nvSpPr>
        <p:spPr bwMode="auto">
          <a:xfrm>
            <a:off x="33278124" y="20068129"/>
            <a:ext cx="10092375" cy="7660892"/>
          </a:xfrm>
          <a:prstGeom prst="rect">
            <a:avLst/>
          </a:prstGeom>
          <a:solidFill>
            <a:schemeClr val="bg1"/>
          </a:solidFill>
          <a:ln>
            <a:noFill/>
          </a:ln>
        </p:spPr>
        <p:txBody>
          <a:bodyPr lIns="360000" tIns="360000" rIns="360000" bIns="360000"/>
          <a:lstStyle>
            <a:lvl1pPr marL="381000" indent="-381000">
              <a:defRPr sz="8600">
                <a:solidFill>
                  <a:schemeClr val="tx1"/>
                </a:solidFill>
                <a:latin typeface="Arial" panose="020B0604020202020204" pitchFamily="34" charset="0"/>
                <a:ea typeface="ＭＳ Ｐゴシック" panose="020B0600070205080204" pitchFamily="34" charset="-128"/>
              </a:defRPr>
            </a:lvl1pPr>
            <a:lvl2pPr marL="742950" indent="-285750">
              <a:defRPr sz="8600">
                <a:solidFill>
                  <a:schemeClr val="tx1"/>
                </a:solidFill>
                <a:latin typeface="Arial" panose="020B0604020202020204" pitchFamily="34" charset="0"/>
                <a:ea typeface="ＭＳ Ｐゴシック" panose="020B0600070205080204" pitchFamily="34" charset="-128"/>
              </a:defRPr>
            </a:lvl2pPr>
            <a:lvl3pPr marL="1143000" indent="-228600">
              <a:defRPr sz="8600">
                <a:solidFill>
                  <a:schemeClr val="tx1"/>
                </a:solidFill>
                <a:latin typeface="Arial" panose="020B0604020202020204" pitchFamily="34" charset="0"/>
                <a:ea typeface="ＭＳ Ｐゴシック" panose="020B0600070205080204" pitchFamily="34" charset="-128"/>
              </a:defRPr>
            </a:lvl3pPr>
            <a:lvl4pPr marL="1600200" indent="-228600">
              <a:defRPr sz="8600">
                <a:solidFill>
                  <a:schemeClr val="tx1"/>
                </a:solidFill>
                <a:latin typeface="Arial" panose="020B0604020202020204" pitchFamily="34" charset="0"/>
                <a:ea typeface="ＭＳ Ｐゴシック" panose="020B0600070205080204" pitchFamily="34" charset="-128"/>
              </a:defRPr>
            </a:lvl4pPr>
            <a:lvl5pPr marL="2057400" indent="-228600">
              <a:defRPr sz="8600">
                <a:solidFill>
                  <a:schemeClr val="tx1"/>
                </a:solidFill>
                <a:latin typeface="Arial" panose="020B0604020202020204" pitchFamily="34" charset="0"/>
                <a:ea typeface="ＭＳ Ｐゴシック" panose="020B0600070205080204" pitchFamily="34" charset="-128"/>
              </a:defRPr>
            </a:lvl5pPr>
            <a:lvl6pPr marL="25146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6pPr>
            <a:lvl7pPr marL="29718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7pPr>
            <a:lvl8pPr marL="34290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8pPr>
            <a:lvl9pPr marL="3886200" indent="-228600" defTabSz="2193925" eaLnBrk="0" fontAlgn="base" hangingPunct="0">
              <a:spcBef>
                <a:spcPct val="0"/>
              </a:spcBef>
              <a:spcAft>
                <a:spcPct val="0"/>
              </a:spcAft>
              <a:defRPr sz="86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defRPr/>
            </a:pPr>
            <a:r>
              <a:rPr lang="en-GB" altLang="en-US" sz="4800" dirty="0">
                <a:solidFill>
                  <a:srgbClr val="501214"/>
                </a:solidFill>
                <a:latin typeface="Univers LT Std 75 Black" pitchFamily="-84" charset="0"/>
              </a:rPr>
              <a:t>Costs associated </a:t>
            </a:r>
            <a:r>
              <a:rPr lang="en-GB" altLang="en-US" sz="4000" dirty="0">
                <a:solidFill>
                  <a:srgbClr val="501214"/>
                </a:solidFill>
                <a:latin typeface="Univers LT Std 75 Black" pitchFamily="-84" charset="0"/>
              </a:rPr>
              <a:t>	</a:t>
            </a:r>
          </a:p>
          <a:p>
            <a:pPr eaLnBrk="1" hangingPunct="1">
              <a:defRPr/>
            </a:pPr>
            <a:endParaRPr lang="en-US" altLang="en-US" sz="2800" b="1" dirty="0"/>
          </a:p>
          <a:p>
            <a:pPr marL="457200" indent="-457200" eaLnBrk="1" hangingPunct="1">
              <a:buFont typeface="Arial" panose="020B0604020202020204" pitchFamily="34" charset="0"/>
              <a:buChar char="•"/>
              <a:defRPr/>
            </a:pPr>
            <a:r>
              <a:rPr lang="en-US" sz="3400" dirty="0">
                <a:effectLst/>
                <a:latin typeface="Times New Roman" panose="02020603050405020304" pitchFamily="18" charset="0"/>
                <a:ea typeface="Calibri" panose="020F0502020204030204" pitchFamily="34" charset="0"/>
                <a:cs typeface="Times New Roman" panose="02020603050405020304" pitchFamily="18" charset="0"/>
              </a:rPr>
              <a:t>Costs associated with this project were minimal to our department.</a:t>
            </a:r>
          </a:p>
          <a:p>
            <a:pPr marL="457200" indent="-457200" eaLnBrk="1" hangingPunct="1">
              <a:buFont typeface="Arial" panose="020B0604020202020204" pitchFamily="34" charset="0"/>
              <a:buChar char="•"/>
              <a:defRPr/>
            </a:pPr>
            <a:endParaRPr lang="en-US" sz="34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eaLnBrk="1" hangingPunct="1">
              <a:buFont typeface="Arial" panose="020B0604020202020204" pitchFamily="34" charset="0"/>
              <a:buChar char="•"/>
              <a:defRPr/>
            </a:pPr>
            <a:r>
              <a:rPr lang="en-US" sz="3400" dirty="0">
                <a:effectLst/>
                <a:latin typeface="Times New Roman" panose="02020603050405020304" pitchFamily="18" charset="0"/>
                <a:ea typeface="Calibri" panose="020F0502020204030204" pitchFamily="34" charset="0"/>
                <a:cs typeface="Times New Roman" panose="02020603050405020304" pitchFamily="18" charset="0"/>
              </a:rPr>
              <a:t> If an instructor elects to include welding defect posters, they can request those free of charge from Miller Welding and Lincoln Electric or purchased for $59 through </a:t>
            </a:r>
            <a:r>
              <a:rPr lang="en-US" sz="3400" dirty="0" err="1">
                <a:effectLst/>
                <a:latin typeface="Times New Roman" panose="02020603050405020304" pitchFamily="18" charset="0"/>
                <a:ea typeface="Calibri" panose="020F0502020204030204" pitchFamily="34" charset="0"/>
                <a:cs typeface="Times New Roman" panose="02020603050405020304" pitchFamily="18" charset="0"/>
              </a:rPr>
              <a:t>Realityworks</a:t>
            </a:r>
            <a:r>
              <a:rPr lang="en-US" sz="3400" dirty="0">
                <a:effectLst/>
                <a:latin typeface="Times New Roman" panose="02020603050405020304" pitchFamily="18" charset="0"/>
                <a:ea typeface="Calibri" panose="020F0502020204030204" pitchFamily="34" charset="0"/>
                <a:cs typeface="Times New Roman" panose="02020603050405020304" pitchFamily="18" charset="0"/>
              </a:rPr>
              <a:t>. </a:t>
            </a:r>
          </a:p>
          <a:p>
            <a:pPr marL="457200" indent="-457200" eaLnBrk="1" hangingPunct="1">
              <a:buFont typeface="Arial" panose="020B0604020202020204" pitchFamily="34" charset="0"/>
              <a:buChar char="•"/>
              <a:defRPr/>
            </a:pPr>
            <a:endParaRPr lang="en-US" sz="34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eaLnBrk="1" hangingPunct="1">
              <a:buFont typeface="Arial" panose="020B0604020202020204" pitchFamily="34" charset="0"/>
              <a:buChar char="•"/>
              <a:defRPr/>
            </a:pPr>
            <a:r>
              <a:rPr lang="en-US" sz="3400" dirty="0">
                <a:effectLst/>
                <a:latin typeface="Times New Roman" panose="02020603050405020304" pitchFamily="18" charset="0"/>
                <a:ea typeface="Calibri" panose="020F0502020204030204" pitchFamily="34" charset="0"/>
                <a:cs typeface="Times New Roman" panose="02020603050405020304" pitchFamily="18" charset="0"/>
              </a:rPr>
              <a:t>The Weld defect Flashcards can be purchased for $179 and the weld defect classroom kit can be purchased for $999 through </a:t>
            </a:r>
            <a:r>
              <a:rPr lang="en-US" sz="3400" dirty="0" err="1">
                <a:effectLst/>
                <a:latin typeface="Times New Roman" panose="02020603050405020304" pitchFamily="18" charset="0"/>
                <a:ea typeface="Calibri" panose="020F0502020204030204" pitchFamily="34" charset="0"/>
                <a:cs typeface="Times New Roman" panose="02020603050405020304" pitchFamily="18" charset="0"/>
              </a:rPr>
              <a:t>Realityworks</a:t>
            </a:r>
            <a:endParaRPr lang="en-US" altLang="en-US" sz="3400" b="1" dirty="0"/>
          </a:p>
        </p:txBody>
      </p:sp>
      <p:pic>
        <p:nvPicPr>
          <p:cNvPr id="14" name="Picture 13">
            <a:extLst>
              <a:ext uri="{FF2B5EF4-FFF2-40B4-BE49-F238E27FC236}">
                <a16:creationId xmlns:a16="http://schemas.microsoft.com/office/drawing/2014/main" id="{F325CFFE-AE50-4FFD-A6B5-26B3C50F777F}"/>
              </a:ext>
            </a:extLst>
          </p:cNvPr>
          <p:cNvPicPr>
            <a:picLocks noChangeAspect="1"/>
          </p:cNvPicPr>
          <p:nvPr/>
        </p:nvPicPr>
        <p:blipFill>
          <a:blip r:embed="rId3"/>
          <a:stretch>
            <a:fillRect/>
          </a:stretch>
        </p:blipFill>
        <p:spPr>
          <a:xfrm>
            <a:off x="33284474" y="12919359"/>
            <a:ext cx="10079676" cy="6457368"/>
          </a:xfrm>
          <a:prstGeom prst="rect">
            <a:avLst/>
          </a:prstGeom>
        </p:spPr>
      </p:pic>
      <p:graphicFrame>
        <p:nvGraphicFramePr>
          <p:cNvPr id="19" name="Diagram 18">
            <a:extLst>
              <a:ext uri="{FF2B5EF4-FFF2-40B4-BE49-F238E27FC236}">
                <a16:creationId xmlns:a16="http://schemas.microsoft.com/office/drawing/2014/main" id="{938547AC-8DEC-44CF-9766-2BC396FA12CC}"/>
              </a:ext>
            </a:extLst>
          </p:cNvPr>
          <p:cNvGraphicFramePr/>
          <p:nvPr>
            <p:extLst>
              <p:ext uri="{D42A27DB-BD31-4B8C-83A1-F6EECF244321}">
                <p14:modId xmlns:p14="http://schemas.microsoft.com/office/powerpoint/2010/main" val="1059713966"/>
              </p:ext>
            </p:extLst>
          </p:nvPr>
        </p:nvGraphicFramePr>
        <p:xfrm>
          <a:off x="12568389" y="13873401"/>
          <a:ext cx="19097969" cy="1039142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5" name="Picture 44">
            <a:extLst>
              <a:ext uri="{FF2B5EF4-FFF2-40B4-BE49-F238E27FC236}">
                <a16:creationId xmlns:a16="http://schemas.microsoft.com/office/drawing/2014/main" id="{F2A63634-0402-478A-80A8-D1256E259C02}"/>
              </a:ext>
            </a:extLst>
          </p:cNvPr>
          <p:cNvPicPr>
            <a:picLocks noChangeAspect="1"/>
          </p:cNvPicPr>
          <p:nvPr/>
        </p:nvPicPr>
        <p:blipFill>
          <a:blip r:embed="rId9"/>
          <a:stretch>
            <a:fillRect/>
          </a:stretch>
        </p:blipFill>
        <p:spPr>
          <a:xfrm>
            <a:off x="11477498" y="26109344"/>
            <a:ext cx="21273400" cy="6012759"/>
          </a:xfrm>
          <a:prstGeom prst="rect">
            <a:avLst/>
          </a:prstGeom>
        </p:spPr>
      </p:pic>
      <p:pic>
        <p:nvPicPr>
          <p:cNvPr id="47" name="Picture 46">
            <a:extLst>
              <a:ext uri="{FF2B5EF4-FFF2-40B4-BE49-F238E27FC236}">
                <a16:creationId xmlns:a16="http://schemas.microsoft.com/office/drawing/2014/main" id="{0DC3D092-F5C4-4C29-BE67-1CF4E027AA8C}"/>
              </a:ext>
            </a:extLst>
          </p:cNvPr>
          <p:cNvPicPr>
            <a:picLocks noChangeAspect="1"/>
          </p:cNvPicPr>
          <p:nvPr/>
        </p:nvPicPr>
        <p:blipFill>
          <a:blip r:embed="rId10"/>
          <a:stretch>
            <a:fillRect/>
          </a:stretch>
        </p:blipFill>
        <p:spPr>
          <a:xfrm>
            <a:off x="514350" y="5064965"/>
            <a:ext cx="11538492" cy="7854394"/>
          </a:xfrm>
          <a:prstGeom prst="rect">
            <a:avLst/>
          </a:prstGeom>
        </p:spPr>
      </p:pic>
      <p:pic>
        <p:nvPicPr>
          <p:cNvPr id="51" name="Picture 50">
            <a:extLst>
              <a:ext uri="{FF2B5EF4-FFF2-40B4-BE49-F238E27FC236}">
                <a16:creationId xmlns:a16="http://schemas.microsoft.com/office/drawing/2014/main" id="{65A111C0-E538-4D72-B834-228EE1752A9C}"/>
              </a:ext>
            </a:extLst>
          </p:cNvPr>
          <p:cNvPicPr>
            <a:picLocks noChangeAspect="1"/>
          </p:cNvPicPr>
          <p:nvPr/>
        </p:nvPicPr>
        <p:blipFill>
          <a:blip r:embed="rId11"/>
          <a:stretch>
            <a:fillRect/>
          </a:stretch>
        </p:blipFill>
        <p:spPr>
          <a:xfrm>
            <a:off x="30223068" y="21057488"/>
            <a:ext cx="1562100" cy="3510613"/>
          </a:xfrm>
          <a:prstGeom prst="rect">
            <a:avLst/>
          </a:prstGeom>
        </p:spPr>
      </p:pic>
      <p:pic>
        <p:nvPicPr>
          <p:cNvPr id="53" name="Picture 52">
            <a:extLst>
              <a:ext uri="{FF2B5EF4-FFF2-40B4-BE49-F238E27FC236}">
                <a16:creationId xmlns:a16="http://schemas.microsoft.com/office/drawing/2014/main" id="{92FA889D-CC0B-4714-AA9C-0DD7C3EDA0C4}"/>
              </a:ext>
            </a:extLst>
          </p:cNvPr>
          <p:cNvPicPr>
            <a:picLocks noChangeAspect="1"/>
          </p:cNvPicPr>
          <p:nvPr/>
        </p:nvPicPr>
        <p:blipFill>
          <a:blip r:embed="rId12"/>
          <a:stretch>
            <a:fillRect/>
          </a:stretch>
        </p:blipFill>
        <p:spPr>
          <a:xfrm>
            <a:off x="18733778" y="21020534"/>
            <a:ext cx="1981643" cy="3547567"/>
          </a:xfrm>
          <a:prstGeom prst="rect">
            <a:avLst/>
          </a:prstGeom>
        </p:spPr>
      </p:pic>
      <p:pic>
        <p:nvPicPr>
          <p:cNvPr id="59" name="Picture 58">
            <a:extLst>
              <a:ext uri="{FF2B5EF4-FFF2-40B4-BE49-F238E27FC236}">
                <a16:creationId xmlns:a16="http://schemas.microsoft.com/office/drawing/2014/main" id="{BD61BBFB-4AF8-49ED-8FE8-E1958B6EB18D}"/>
              </a:ext>
            </a:extLst>
          </p:cNvPr>
          <p:cNvPicPr>
            <a:picLocks noChangeAspect="1"/>
          </p:cNvPicPr>
          <p:nvPr/>
        </p:nvPicPr>
        <p:blipFill>
          <a:blip r:embed="rId13"/>
          <a:stretch>
            <a:fillRect/>
          </a:stretch>
        </p:blipFill>
        <p:spPr>
          <a:xfrm>
            <a:off x="26026073" y="13570121"/>
            <a:ext cx="1423262" cy="3090583"/>
          </a:xfrm>
          <a:prstGeom prst="rect">
            <a:avLst/>
          </a:prstGeom>
        </p:spPr>
      </p:pic>
      <p:pic>
        <p:nvPicPr>
          <p:cNvPr id="13313" name="Picture 13312">
            <a:extLst>
              <a:ext uri="{FF2B5EF4-FFF2-40B4-BE49-F238E27FC236}">
                <a16:creationId xmlns:a16="http://schemas.microsoft.com/office/drawing/2014/main" id="{8443D3B5-4FAD-4618-927D-6A5058906D13}"/>
              </a:ext>
            </a:extLst>
          </p:cNvPr>
          <p:cNvPicPr>
            <a:picLocks noChangeAspect="1"/>
          </p:cNvPicPr>
          <p:nvPr/>
        </p:nvPicPr>
        <p:blipFill>
          <a:blip r:embed="rId14"/>
          <a:stretch>
            <a:fillRect/>
          </a:stretch>
        </p:blipFill>
        <p:spPr>
          <a:xfrm>
            <a:off x="33278124" y="28403618"/>
            <a:ext cx="10098726" cy="3718487"/>
          </a:xfrm>
          <a:prstGeom prst="rect">
            <a:avLst/>
          </a:prstGeom>
        </p:spPr>
      </p:pic>
      <p:pic>
        <p:nvPicPr>
          <p:cNvPr id="13321" name="Picture 13320">
            <a:extLst>
              <a:ext uri="{FF2B5EF4-FFF2-40B4-BE49-F238E27FC236}">
                <a16:creationId xmlns:a16="http://schemas.microsoft.com/office/drawing/2014/main" id="{BF984942-F314-4D5E-A842-C283A620943C}"/>
              </a:ext>
            </a:extLst>
          </p:cNvPr>
          <p:cNvPicPr>
            <a:picLocks noChangeAspect="1"/>
          </p:cNvPicPr>
          <p:nvPr/>
        </p:nvPicPr>
        <p:blipFill>
          <a:blip r:embed="rId15"/>
          <a:stretch>
            <a:fillRect/>
          </a:stretch>
        </p:blipFill>
        <p:spPr>
          <a:xfrm>
            <a:off x="514349" y="27853435"/>
            <a:ext cx="10435923" cy="4268668"/>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D1770932EA5AB418F864AD17A3E984F" ma:contentTypeVersion="7" ma:contentTypeDescription="Create a new document." ma:contentTypeScope="" ma:versionID="8f924c629a18b06e61cbc2dbbb86550c">
  <xsd:schema xmlns:xsd="http://www.w3.org/2001/XMLSchema" xmlns:xs="http://www.w3.org/2001/XMLSchema" xmlns:p="http://schemas.microsoft.com/office/2006/metadata/properties" xmlns:ns3="3e0eed69-7e84-4b3c-a9d1-32e3a4b8a5b9" xmlns:ns4="b886aad6-c506-4e1c-9101-5ecba0bef46d" targetNamespace="http://schemas.microsoft.com/office/2006/metadata/properties" ma:root="true" ma:fieldsID="890a5ee11fe272b7ddc648cc9fb0d27f" ns3:_="" ns4:_="">
    <xsd:import namespace="3e0eed69-7e84-4b3c-a9d1-32e3a4b8a5b9"/>
    <xsd:import namespace="b886aad6-c506-4e1c-9101-5ecba0bef46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0eed69-7e84-4b3c-a9d1-32e3a4b8a5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886aad6-c506-4e1c-9101-5ecba0bef46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6D7E64C-7048-4B04-8ACD-A329E6FE5D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0eed69-7e84-4b3c-a9d1-32e3a4b8a5b9"/>
    <ds:schemaRef ds:uri="b886aad6-c506-4e1c-9101-5ecba0bef4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D0571F8-41C8-4CD7-9C76-4C1EC80B20D4}">
  <ds:schemaRefs>
    <ds:schemaRef ds:uri="http://schemas.microsoft.com/sharepoint/v3/contenttype/forms"/>
  </ds:schemaRefs>
</ds:datastoreItem>
</file>

<file path=customXml/itemProps3.xml><?xml version="1.0" encoding="utf-8"?>
<ds:datastoreItem xmlns:ds="http://schemas.openxmlformats.org/officeDocument/2006/customXml" ds:itemID="{C3611BDA-FB63-402A-B82B-ECB9CF44FDB8}">
  <ds:schemaRefs>
    <ds:schemaRef ds:uri="http://schemas.microsoft.com/office/infopath/2007/PartnerControls"/>
    <ds:schemaRef ds:uri="http://purl.org/dc/elements/1.1/"/>
    <ds:schemaRef ds:uri="http://schemas.microsoft.com/office/2006/metadata/properties"/>
    <ds:schemaRef ds:uri="b886aad6-c506-4e1c-9101-5ecba0bef46d"/>
    <ds:schemaRef ds:uri="3e0eed69-7e84-4b3c-a9d1-32e3a4b8a5b9"/>
    <ds:schemaRef ds:uri="http://purl.org/dc/terms/"/>
    <ds:schemaRef ds:uri="http://schemas.openxmlformats.org/package/2006/metadata/core-properties"/>
    <ds:schemaRef ds:uri="http://schemas.microsoft.com/office/2006/documentManagement/typ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29872</TotalTime>
  <Words>348</Words>
  <Application>Microsoft Office PowerPoint</Application>
  <PresentationFormat>Custom</PresentationFormat>
  <Paragraphs>51</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Times New Roman</vt:lpstr>
      <vt:lpstr>Univers LT Std 45 Light</vt:lpstr>
      <vt:lpstr>Univers LT Std 55 Obl</vt:lpstr>
      <vt:lpstr>Univers LT Std 75 Black</vt:lpstr>
      <vt:lpstr>Office Theme</vt:lpstr>
      <vt:lpstr>PowerPoint Presentation</vt:lpstr>
    </vt:vector>
  </TitlesOfParts>
  <Manager/>
  <Company>University of Illinois at Urbana-Champaign</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poster template v1</dc:title>
  <dc:subject/>
  <dc:creator>Creative Services at Public Affairs</dc:creator>
  <cp:keywords/>
  <dc:description/>
  <cp:lastModifiedBy>Sykora, Rhett A</cp:lastModifiedBy>
  <cp:revision>230</cp:revision>
  <cp:lastPrinted>2014-09-12T17:11:51Z</cp:lastPrinted>
  <dcterms:created xsi:type="dcterms:W3CDTF">2009-06-18T18:05:32Z</dcterms:created>
  <dcterms:modified xsi:type="dcterms:W3CDTF">2021-09-14T17:44:33Z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0x0101008D1770932EA5AB418F864AD17A3E984F</vt:lpwstr>
  </property>
</Properties>
</file>