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2918400" cy="29260800"/>
  <p:notesSz cx="6985000" cy="9283700"/>
  <p:defaultTextStyle>
    <a:defPPr>
      <a:defRPr lang="en-US"/>
    </a:defPPr>
    <a:lvl1pPr marL="0" algn="l" defTabSz="3532348" rtl="0" eaLnBrk="1" latinLnBrk="0" hangingPunct="1">
      <a:defRPr sz="6989" kern="1200">
        <a:solidFill>
          <a:schemeClr val="tx1"/>
        </a:solidFill>
        <a:latin typeface="+mn-lt"/>
        <a:ea typeface="+mn-ea"/>
        <a:cs typeface="+mn-cs"/>
      </a:defRPr>
    </a:lvl1pPr>
    <a:lvl2pPr marL="1766174" algn="l" defTabSz="3532348" rtl="0" eaLnBrk="1" latinLnBrk="0" hangingPunct="1">
      <a:defRPr sz="6989" kern="1200">
        <a:solidFill>
          <a:schemeClr val="tx1"/>
        </a:solidFill>
        <a:latin typeface="+mn-lt"/>
        <a:ea typeface="+mn-ea"/>
        <a:cs typeface="+mn-cs"/>
      </a:defRPr>
    </a:lvl2pPr>
    <a:lvl3pPr marL="3532348" algn="l" defTabSz="3532348" rtl="0" eaLnBrk="1" latinLnBrk="0" hangingPunct="1">
      <a:defRPr sz="6989" kern="1200">
        <a:solidFill>
          <a:schemeClr val="tx1"/>
        </a:solidFill>
        <a:latin typeface="+mn-lt"/>
        <a:ea typeface="+mn-ea"/>
        <a:cs typeface="+mn-cs"/>
      </a:defRPr>
    </a:lvl3pPr>
    <a:lvl4pPr marL="5298519" algn="l" defTabSz="3532348" rtl="0" eaLnBrk="1" latinLnBrk="0" hangingPunct="1">
      <a:defRPr sz="6989" kern="1200">
        <a:solidFill>
          <a:schemeClr val="tx1"/>
        </a:solidFill>
        <a:latin typeface="+mn-lt"/>
        <a:ea typeface="+mn-ea"/>
        <a:cs typeface="+mn-cs"/>
      </a:defRPr>
    </a:lvl4pPr>
    <a:lvl5pPr marL="7064693" algn="l" defTabSz="3532348" rtl="0" eaLnBrk="1" latinLnBrk="0" hangingPunct="1">
      <a:defRPr sz="6989" kern="1200">
        <a:solidFill>
          <a:schemeClr val="tx1"/>
        </a:solidFill>
        <a:latin typeface="+mn-lt"/>
        <a:ea typeface="+mn-ea"/>
        <a:cs typeface="+mn-cs"/>
      </a:defRPr>
    </a:lvl5pPr>
    <a:lvl6pPr marL="8830868" algn="l" defTabSz="3532348" rtl="0" eaLnBrk="1" latinLnBrk="0" hangingPunct="1">
      <a:defRPr sz="6989" kern="1200">
        <a:solidFill>
          <a:schemeClr val="tx1"/>
        </a:solidFill>
        <a:latin typeface="+mn-lt"/>
        <a:ea typeface="+mn-ea"/>
        <a:cs typeface="+mn-cs"/>
      </a:defRPr>
    </a:lvl6pPr>
    <a:lvl7pPr marL="10597042" algn="l" defTabSz="3532348" rtl="0" eaLnBrk="1" latinLnBrk="0" hangingPunct="1">
      <a:defRPr sz="6989" kern="1200">
        <a:solidFill>
          <a:schemeClr val="tx1"/>
        </a:solidFill>
        <a:latin typeface="+mn-lt"/>
        <a:ea typeface="+mn-ea"/>
        <a:cs typeface="+mn-cs"/>
      </a:defRPr>
    </a:lvl7pPr>
    <a:lvl8pPr marL="12363212" algn="l" defTabSz="3532348" rtl="0" eaLnBrk="1" latinLnBrk="0" hangingPunct="1">
      <a:defRPr sz="6989" kern="1200">
        <a:solidFill>
          <a:schemeClr val="tx1"/>
        </a:solidFill>
        <a:latin typeface="+mn-lt"/>
        <a:ea typeface="+mn-ea"/>
        <a:cs typeface="+mn-cs"/>
      </a:defRPr>
    </a:lvl8pPr>
    <a:lvl9pPr marL="14129386" algn="l" defTabSz="3532348" rtl="0" eaLnBrk="1" latinLnBrk="0" hangingPunct="1">
      <a:defRPr sz="698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4000"/>
    <a:srgbClr val="FCF232"/>
    <a:srgbClr val="A87B00"/>
    <a:srgbClr val="F6F0DE"/>
    <a:srgbClr val="FAF6E5"/>
    <a:srgbClr val="FAA6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31" d="100"/>
          <a:sy n="31" d="100"/>
        </p:scale>
        <p:origin x="2262" y="144"/>
      </p:cViewPr>
      <p:guideLst>
        <p:guide orient="horz" pos="9216"/>
        <p:guide pos="10368"/>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5" name="Rounded Rectangle 14"/>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0" name="Rounded Rectangle 9"/>
          <p:cNvSpPr/>
          <p:nvPr/>
        </p:nvSpPr>
        <p:spPr>
          <a:xfrm>
            <a:off x="1506949" y="1852424"/>
            <a:ext cx="29904512" cy="13264896"/>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5" name="Title 4"/>
          <p:cNvSpPr>
            <a:spLocks noGrp="1"/>
          </p:cNvSpPr>
          <p:nvPr>
            <p:ph type="ctrTitle"/>
          </p:nvPr>
        </p:nvSpPr>
        <p:spPr>
          <a:xfrm>
            <a:off x="2600554" y="7766213"/>
            <a:ext cx="27980640" cy="7802880"/>
          </a:xfrm>
        </p:spPr>
        <p:txBody>
          <a:bodyPr lIns="235129" rIns="235129" bIns="235129"/>
          <a:lstStyle>
            <a:lvl1pPr algn="r">
              <a:defRPr sz="17325"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a:t>Click to edit Master title style</a:t>
            </a:r>
          </a:p>
        </p:txBody>
      </p:sp>
      <p:sp>
        <p:nvSpPr>
          <p:cNvPr id="20" name="Subtitle 19"/>
          <p:cNvSpPr>
            <a:spLocks noGrp="1"/>
          </p:cNvSpPr>
          <p:nvPr>
            <p:ph type="subTitle" idx="1"/>
          </p:nvPr>
        </p:nvSpPr>
        <p:spPr>
          <a:xfrm>
            <a:off x="2600554" y="15722803"/>
            <a:ext cx="27980640" cy="3901440"/>
          </a:xfrm>
        </p:spPr>
        <p:txBody>
          <a:bodyPr lIns="940515" tIns="0"/>
          <a:lstStyle>
            <a:lvl1pPr marL="141077" indent="0" algn="r">
              <a:spcBef>
                <a:spcPts val="0"/>
              </a:spcBef>
              <a:buNone/>
              <a:defRPr sz="7725">
                <a:solidFill>
                  <a:schemeClr val="bg2">
                    <a:shade val="25000"/>
                  </a:schemeClr>
                </a:solidFill>
              </a:defRPr>
            </a:lvl1pPr>
            <a:lvl2pPr marL="1763466" indent="0" algn="ctr">
              <a:buNone/>
            </a:lvl2pPr>
            <a:lvl3pPr marL="3526932" indent="0" algn="ctr">
              <a:buNone/>
            </a:lvl3pPr>
            <a:lvl4pPr marL="5290398" indent="0" algn="ctr">
              <a:buNone/>
            </a:lvl4pPr>
            <a:lvl5pPr marL="7053865" indent="0" algn="ctr">
              <a:buNone/>
            </a:lvl5pPr>
            <a:lvl6pPr marL="8817331" indent="0" algn="ctr">
              <a:buNone/>
            </a:lvl6pPr>
            <a:lvl7pPr marL="10580797" indent="0" algn="ctr">
              <a:buNone/>
            </a:lvl7pPr>
            <a:lvl8pPr marL="12344263" indent="0" algn="ctr">
              <a:buNone/>
            </a:lvl8pPr>
            <a:lvl9pPr marL="14107729" indent="0" algn="ctr">
              <a:buNone/>
            </a:lvl9pPr>
            <a:extLst/>
          </a:lstStyle>
          <a:p>
            <a:r>
              <a:rPr kumimoji="0" lang="en-US"/>
              <a:t>Click to edit Master subtitle style</a:t>
            </a:r>
          </a:p>
        </p:txBody>
      </p:sp>
      <p:sp>
        <p:nvSpPr>
          <p:cNvPr id="19" name="Date Placeholder 18"/>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1" name="Slide Number Placeholder 10"/>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0512" y="21262848"/>
            <a:ext cx="29461968" cy="4486656"/>
          </a:xfrm>
        </p:spPr>
        <p:txBody>
          <a:bodyPr/>
          <a:lstStyle/>
          <a:p>
            <a:r>
              <a:rPr kumimoji="0" lang="en-US"/>
              <a:t>Click to edit Master title style</a:t>
            </a:r>
          </a:p>
        </p:txBody>
      </p:sp>
      <p:sp>
        <p:nvSpPr>
          <p:cNvPr id="3" name="Content Placeholder 2"/>
          <p:cNvSpPr>
            <a:spLocks noGrp="1"/>
          </p:cNvSpPr>
          <p:nvPr>
            <p:ph idx="1"/>
          </p:nvPr>
        </p:nvSpPr>
        <p:spPr>
          <a:xfrm>
            <a:off x="1810512" y="2262836"/>
            <a:ext cx="29461968" cy="17868595"/>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1" name="Rounded Rectangle 10"/>
          <p:cNvSpPr/>
          <p:nvPr/>
        </p:nvSpPr>
        <p:spPr>
          <a:xfrm>
            <a:off x="1506949" y="1852427"/>
            <a:ext cx="29904512" cy="18523003"/>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2" name="Title 1"/>
          <p:cNvSpPr>
            <a:spLocks noGrp="1"/>
          </p:cNvSpPr>
          <p:nvPr>
            <p:ph type="title"/>
          </p:nvPr>
        </p:nvSpPr>
        <p:spPr>
          <a:xfrm>
            <a:off x="1686038" y="21028761"/>
            <a:ext cx="29461968" cy="2887066"/>
          </a:xfrm>
        </p:spPr>
        <p:txBody>
          <a:bodyPr lIns="470258" bIns="0" anchor="b"/>
          <a:lstStyle>
            <a:lvl1pPr algn="l">
              <a:buNone/>
              <a:defRPr sz="13875" b="0" cap="none" baseline="0">
                <a:solidFill>
                  <a:schemeClr val="bg2">
                    <a:shade val="25000"/>
                  </a:schemeClr>
                </a:solidFill>
                <a:effectLst/>
              </a:defRPr>
            </a:lvl1pPr>
            <a:extLst/>
          </a:lstStyle>
          <a:p>
            <a:r>
              <a:rPr kumimoji="0" lang="en-US"/>
              <a:t>Click to edit Master title style</a:t>
            </a:r>
          </a:p>
        </p:txBody>
      </p:sp>
      <p:sp>
        <p:nvSpPr>
          <p:cNvPr id="3" name="Text Placeholder 2"/>
          <p:cNvSpPr>
            <a:spLocks noGrp="1"/>
          </p:cNvSpPr>
          <p:nvPr>
            <p:ph type="body" idx="1"/>
          </p:nvPr>
        </p:nvSpPr>
        <p:spPr>
          <a:xfrm>
            <a:off x="1686038" y="23997799"/>
            <a:ext cx="29461968" cy="1794662"/>
          </a:xfrm>
        </p:spPr>
        <p:txBody>
          <a:bodyPr lIns="611335" tIns="0" anchor="t"/>
          <a:lstStyle>
            <a:lvl1pPr marL="0" marR="141077" indent="0" algn="l">
              <a:spcBef>
                <a:spcPts val="0"/>
              </a:spcBef>
              <a:spcAft>
                <a:spcPts val="0"/>
              </a:spcAft>
              <a:buNone/>
              <a:defRPr sz="6975" b="0">
                <a:solidFill>
                  <a:schemeClr val="accent1">
                    <a:shade val="50000"/>
                    <a:satMod val="110000"/>
                  </a:schemeClr>
                </a:solidFill>
                <a:effectLst/>
              </a:defRPr>
            </a:lvl1pPr>
            <a:lvl2pPr>
              <a:buNone/>
              <a:defRPr sz="6975">
                <a:solidFill>
                  <a:schemeClr val="tx1">
                    <a:tint val="75000"/>
                  </a:schemeClr>
                </a:solidFill>
              </a:defRPr>
            </a:lvl2pPr>
            <a:lvl3pPr>
              <a:buNone/>
              <a:defRPr sz="6150">
                <a:solidFill>
                  <a:schemeClr val="tx1">
                    <a:tint val="75000"/>
                  </a:schemeClr>
                </a:solidFill>
              </a:defRPr>
            </a:lvl3pPr>
            <a:lvl4pPr>
              <a:buNone/>
              <a:defRPr sz="5400">
                <a:solidFill>
                  <a:schemeClr val="tx1">
                    <a:tint val="75000"/>
                  </a:schemeClr>
                </a:solidFill>
              </a:defRPr>
            </a:lvl4pPr>
            <a:lvl5pPr>
              <a:buNone/>
              <a:defRPr sz="5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1851668" y="2262835"/>
            <a:ext cx="14154912" cy="18726912"/>
          </a:xfrm>
        </p:spPr>
        <p:txBody>
          <a:bodyPr/>
          <a:lstStyle>
            <a:lvl1pPr>
              <a:defRPr sz="10050"/>
            </a:lvl1pPr>
            <a:lvl2pPr>
              <a:defRPr sz="8475"/>
            </a:lvl2pPr>
            <a:lvl3pPr>
              <a:defRPr sz="7725"/>
            </a:lvl3pPr>
            <a:lvl4pPr>
              <a:defRPr sz="6975"/>
            </a:lvl4pPr>
            <a:lvl5pPr>
              <a:defRPr sz="6975"/>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17119296" y="2262835"/>
            <a:ext cx="14154912" cy="18726912"/>
          </a:xfrm>
        </p:spPr>
        <p:txBody>
          <a:bodyPr/>
          <a:lstStyle>
            <a:lvl1pPr>
              <a:defRPr sz="10050"/>
            </a:lvl1pPr>
            <a:lvl2pPr>
              <a:defRPr sz="8475"/>
            </a:lvl2pPr>
            <a:lvl3pPr>
              <a:defRPr sz="7725"/>
            </a:lvl3pPr>
            <a:lvl4pPr>
              <a:defRPr sz="6975"/>
            </a:lvl4pPr>
            <a:lvl5pPr>
              <a:defRPr sz="6975"/>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10512" y="21262848"/>
            <a:ext cx="29461968" cy="4486656"/>
          </a:xfrm>
        </p:spPr>
        <p:txBody>
          <a:bodyPr anchor="b"/>
          <a:lstStyle>
            <a:lvl1pPr>
              <a:defRPr b="1"/>
            </a:lvl1pPr>
            <a:extLst/>
          </a:lstStyle>
          <a:p>
            <a:r>
              <a:rPr kumimoji="0" lang="en-US"/>
              <a:t>Click to edit Master title style</a:t>
            </a:r>
          </a:p>
        </p:txBody>
      </p:sp>
      <p:sp>
        <p:nvSpPr>
          <p:cNvPr id="3" name="Text Placeholder 2"/>
          <p:cNvSpPr>
            <a:spLocks noGrp="1"/>
          </p:cNvSpPr>
          <p:nvPr>
            <p:ph type="body" idx="1"/>
          </p:nvPr>
        </p:nvSpPr>
        <p:spPr>
          <a:xfrm>
            <a:off x="2186006" y="2472269"/>
            <a:ext cx="14154912" cy="3379891"/>
          </a:xfrm>
        </p:spPr>
        <p:txBody>
          <a:bodyPr lIns="752412" anchor="ctr"/>
          <a:lstStyle>
            <a:lvl1pPr marL="0" indent="0" algn="l">
              <a:buNone/>
              <a:defRPr sz="9225" b="1">
                <a:solidFill>
                  <a:schemeClr val="tx1"/>
                </a:solidFill>
              </a:defRPr>
            </a:lvl1pPr>
            <a:lvl2pPr>
              <a:buNone/>
              <a:defRPr sz="7725" b="1"/>
            </a:lvl2pPr>
            <a:lvl3pPr>
              <a:buNone/>
              <a:defRPr sz="6975" b="1"/>
            </a:lvl3pPr>
            <a:lvl4pPr>
              <a:buNone/>
              <a:defRPr sz="6150" b="1"/>
            </a:lvl4pPr>
            <a:lvl5pPr>
              <a:buNone/>
              <a:defRPr sz="615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6747808" y="2472269"/>
            <a:ext cx="14154912" cy="3379891"/>
          </a:xfrm>
        </p:spPr>
        <p:txBody>
          <a:bodyPr lIns="705386" anchor="ctr"/>
          <a:lstStyle>
            <a:lvl1pPr marL="0" indent="0" algn="l">
              <a:buNone/>
              <a:defRPr sz="9225" b="1">
                <a:solidFill>
                  <a:schemeClr val="tx1"/>
                </a:solidFill>
              </a:defRPr>
            </a:lvl1pPr>
            <a:lvl2pPr>
              <a:buNone/>
              <a:defRPr sz="7725" b="1"/>
            </a:lvl2pPr>
            <a:lvl3pPr>
              <a:buNone/>
              <a:defRPr sz="6975" b="1"/>
            </a:lvl3pPr>
            <a:lvl4pPr>
              <a:buNone/>
              <a:defRPr sz="6150" b="1"/>
            </a:lvl4pPr>
            <a:lvl5pPr>
              <a:buNone/>
              <a:defRPr sz="615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186006" y="6177280"/>
            <a:ext cx="14154912" cy="14890496"/>
          </a:xfrm>
        </p:spPr>
        <p:txBody>
          <a:bodyPr anchor="t"/>
          <a:lstStyle>
            <a:lvl1pPr algn="l">
              <a:defRPr sz="9225"/>
            </a:lvl1pPr>
            <a:lvl2pPr algn="l">
              <a:defRPr sz="7725"/>
            </a:lvl2pPr>
            <a:lvl3pPr algn="l">
              <a:defRPr sz="6975"/>
            </a:lvl3pPr>
            <a:lvl4pPr algn="l">
              <a:defRPr sz="6150"/>
            </a:lvl4pPr>
            <a:lvl5pPr algn="l">
              <a:defRPr sz="615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16747808" y="6177280"/>
            <a:ext cx="14154912" cy="14890496"/>
          </a:xfrm>
        </p:spPr>
        <p:txBody>
          <a:bodyPr anchor="t"/>
          <a:lstStyle>
            <a:lvl1pPr algn="l">
              <a:defRPr sz="9225"/>
            </a:lvl1pPr>
            <a:lvl2pPr algn="l">
              <a:defRPr sz="7725"/>
            </a:lvl2pPr>
            <a:lvl3pPr algn="l">
              <a:defRPr sz="6975"/>
            </a:lvl3pPr>
            <a:lvl4pPr algn="l">
              <a:defRPr sz="6150"/>
            </a:lvl4pPr>
            <a:lvl5pPr algn="l">
              <a:defRPr sz="615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Rounded Rectangle 6"/>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2" name="Date Placeholder 1"/>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39622" y="2275840"/>
            <a:ext cx="10698480" cy="3901440"/>
          </a:xfrm>
        </p:spPr>
        <p:txBody>
          <a:bodyPr anchor="b"/>
          <a:lstStyle>
            <a:lvl1pPr algn="l">
              <a:buNone/>
              <a:defRPr sz="8475" b="1">
                <a:solidFill>
                  <a:schemeClr val="accent1"/>
                </a:solidFill>
              </a:defRPr>
            </a:lvl1pPr>
            <a:extLst/>
          </a:lstStyle>
          <a:p>
            <a:r>
              <a:rPr kumimoji="0" lang="en-US"/>
              <a:t>Click to edit Master title style</a:t>
            </a:r>
          </a:p>
        </p:txBody>
      </p:sp>
      <p:sp>
        <p:nvSpPr>
          <p:cNvPr id="3" name="Text Placeholder 2"/>
          <p:cNvSpPr>
            <a:spLocks noGrp="1"/>
          </p:cNvSpPr>
          <p:nvPr>
            <p:ph type="body" idx="2"/>
          </p:nvPr>
        </p:nvSpPr>
        <p:spPr>
          <a:xfrm>
            <a:off x="19939850" y="6177289"/>
            <a:ext cx="10698480" cy="17946078"/>
          </a:xfrm>
        </p:spPr>
        <p:txBody>
          <a:bodyPr lIns="470258"/>
          <a:lstStyle>
            <a:lvl1pPr marL="70539" marR="70539" indent="0">
              <a:spcBef>
                <a:spcPts val="0"/>
              </a:spcBef>
              <a:buNone/>
              <a:defRPr sz="5400">
                <a:solidFill>
                  <a:schemeClr val="tx1"/>
                </a:solidFill>
              </a:defRPr>
            </a:lvl1pPr>
            <a:lvl2pPr>
              <a:buNone/>
              <a:defRPr sz="4650">
                <a:solidFill>
                  <a:schemeClr val="tx1"/>
                </a:solidFill>
              </a:defRPr>
            </a:lvl2pPr>
            <a:lvl3pPr>
              <a:buNone/>
              <a:defRPr sz="3825">
                <a:solidFill>
                  <a:schemeClr val="tx1"/>
                </a:solidFill>
              </a:defRPr>
            </a:lvl3pPr>
            <a:lvl4pPr>
              <a:buNone/>
              <a:defRPr sz="3450">
                <a:solidFill>
                  <a:schemeClr val="tx1"/>
                </a:solidFill>
              </a:defRPr>
            </a:lvl4pPr>
            <a:lvl5pPr>
              <a:buNone/>
              <a:defRPr sz="3450">
                <a:solidFill>
                  <a:schemeClr val="tx1"/>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1"/>
          </p:nvPr>
        </p:nvSpPr>
        <p:spPr>
          <a:xfrm>
            <a:off x="2740942" y="3968616"/>
            <a:ext cx="16654172" cy="20157448"/>
          </a:xfrm>
        </p:spPr>
        <p:txBody>
          <a:bodyPr/>
          <a:lstStyle>
            <a:lvl1pPr>
              <a:defRPr sz="10800">
                <a:solidFill>
                  <a:schemeClr val="tx1"/>
                </a:solidFill>
              </a:defRPr>
            </a:lvl1pPr>
            <a:lvl2pPr>
              <a:defRPr sz="10050">
                <a:solidFill>
                  <a:schemeClr val="tx1"/>
                </a:solidFill>
              </a:defRPr>
            </a:lvl2pPr>
            <a:lvl3pPr>
              <a:defRPr sz="9225">
                <a:solidFill>
                  <a:schemeClr val="tx1"/>
                </a:solidFill>
              </a:defRPr>
            </a:lvl3pPr>
            <a:lvl4pPr>
              <a:defRPr sz="7725">
                <a:solidFill>
                  <a:schemeClr val="tx1"/>
                </a:solidFill>
              </a:defRPr>
            </a:lvl4pPr>
            <a:lvl5pPr>
              <a:defRPr sz="7725">
                <a:solidFill>
                  <a:schemeClr val="tx1"/>
                </a:solidFill>
              </a:defRPr>
            </a:lvl5pPr>
            <a:lvl6pPr>
              <a:buNone/>
              <a:defRPr/>
            </a:lvl6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1" name="Round Single Corner Rectangle 10"/>
          <p:cNvSpPr/>
          <p:nvPr/>
        </p:nvSpPr>
        <p:spPr>
          <a:xfrm>
            <a:off x="23042882" y="1852424"/>
            <a:ext cx="8368578" cy="1853184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2" name="Title 1"/>
          <p:cNvSpPr>
            <a:spLocks noGrp="1"/>
          </p:cNvSpPr>
          <p:nvPr>
            <p:ph type="title"/>
          </p:nvPr>
        </p:nvSpPr>
        <p:spPr>
          <a:xfrm>
            <a:off x="1645920" y="21384773"/>
            <a:ext cx="29626560" cy="4486656"/>
          </a:xfrm>
        </p:spPr>
        <p:txBody>
          <a:bodyPr anchor="t"/>
          <a:lstStyle>
            <a:lvl1pPr algn="l">
              <a:buNone/>
              <a:defRPr sz="13875" b="0">
                <a:solidFill>
                  <a:schemeClr val="bg2">
                    <a:shade val="25000"/>
                  </a:schemeClr>
                </a:solidFill>
                <a:effectLst/>
              </a:defRPr>
            </a:lvl1pPr>
            <a:extLst/>
          </a:lstStyle>
          <a:p>
            <a:r>
              <a:rPr kumimoji="0" lang="en-US"/>
              <a:t>Click to edit Master title style</a:t>
            </a:r>
          </a:p>
        </p:txBody>
      </p:sp>
      <p:sp>
        <p:nvSpPr>
          <p:cNvPr id="4" name="Text Placeholder 3"/>
          <p:cNvSpPr>
            <a:spLocks noGrp="1"/>
          </p:cNvSpPr>
          <p:nvPr>
            <p:ph type="body" sz="half" idx="2"/>
          </p:nvPr>
        </p:nvSpPr>
        <p:spPr bwMode="grayWhite">
          <a:xfrm>
            <a:off x="23265764" y="2275840"/>
            <a:ext cx="8065008" cy="17968982"/>
          </a:xfrm>
        </p:spPr>
        <p:txBody>
          <a:bodyPr lIns="470258"/>
          <a:lstStyle>
            <a:lvl1pPr marL="176347" indent="0" algn="l">
              <a:spcBef>
                <a:spcPts val="0"/>
              </a:spcBef>
              <a:buNone/>
              <a:defRPr sz="5400">
                <a:solidFill>
                  <a:srgbClr val="FFFFFF"/>
                </a:solidFill>
              </a:defRPr>
            </a:lvl1pPr>
            <a:lvl2pPr>
              <a:defRPr sz="4650">
                <a:solidFill>
                  <a:srgbClr val="FFFFFF"/>
                </a:solidFill>
              </a:defRPr>
            </a:lvl2pPr>
            <a:lvl3pPr>
              <a:defRPr sz="3825">
                <a:solidFill>
                  <a:srgbClr val="FFFFFF"/>
                </a:solidFill>
              </a:defRPr>
            </a:lvl3pPr>
            <a:lvl4pPr>
              <a:defRPr sz="3450">
                <a:solidFill>
                  <a:srgbClr val="FFFFFF"/>
                </a:solidFill>
              </a:defRPr>
            </a:lvl4pPr>
            <a:lvl5pPr>
              <a:defRPr sz="3450">
                <a:solidFill>
                  <a:srgbClr val="FFFFFF"/>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B7BC4F-1CFE-4E14-BB2F-76C97430A180}" type="slidenum">
              <a:rPr lang="en-US" smtClean="0"/>
              <a:t>‹#›</a:t>
            </a:fld>
            <a:endParaRPr lang="en-US" dirty="0"/>
          </a:p>
        </p:txBody>
      </p:sp>
      <p:sp>
        <p:nvSpPr>
          <p:cNvPr id="3" name="Picture Placeholder 2"/>
          <p:cNvSpPr>
            <a:spLocks noGrp="1"/>
          </p:cNvSpPr>
          <p:nvPr>
            <p:ph type="pic" idx="1"/>
          </p:nvPr>
        </p:nvSpPr>
        <p:spPr>
          <a:xfrm>
            <a:off x="1517328" y="1859277"/>
            <a:ext cx="21331124" cy="18531840"/>
          </a:xfrm>
          <a:prstGeom prst="snipRoundRect">
            <a:avLst>
              <a:gd name="adj1" fmla="val 1040"/>
              <a:gd name="adj2" fmla="val 0"/>
            </a:avLst>
          </a:prstGeom>
          <a:solidFill>
            <a:schemeClr val="bg2">
              <a:shade val="10000"/>
            </a:schemeClr>
          </a:solidFill>
        </p:spPr>
        <p:txBody>
          <a:bodyPr/>
          <a:lstStyle>
            <a:lvl1pPr marL="0" indent="0">
              <a:buNone/>
              <a:defRPr sz="12375"/>
            </a:lvl1pPr>
            <a:extLst/>
          </a:lstStyle>
          <a:p>
            <a:r>
              <a:rPr kumimoji="0" lang="en-US" dirty="0"/>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810512" y="21262848"/>
            <a:ext cx="29461968" cy="4486656"/>
          </a:xfrm>
        </p:spPr>
        <p:txBody>
          <a:bodyPr/>
          <a:lstStyle/>
          <a:p>
            <a:r>
              <a:rPr kumimoji="0" lang="en-US"/>
              <a:t>Click to edit Master title style</a:t>
            </a:r>
          </a:p>
        </p:txBody>
      </p:sp>
      <p:sp>
        <p:nvSpPr>
          <p:cNvPr id="3" name="Vertical Text Placeholder 2"/>
          <p:cNvSpPr>
            <a:spLocks noGrp="1"/>
          </p:cNvSpPr>
          <p:nvPr>
            <p:ph type="body" orient="vert" idx="1"/>
          </p:nvPr>
        </p:nvSpPr>
        <p:spPr>
          <a:xfrm>
            <a:off x="1810512" y="2262836"/>
            <a:ext cx="29461968" cy="1786859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2275859"/>
            <a:ext cx="7132320" cy="2243327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920240" y="2275851"/>
            <a:ext cx="21396960" cy="2243328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396618D-019A-44A1-8A8E-97DCB1D000FE}" type="datetimeFigureOut">
              <a:rPr lang="en-US" smtClean="0"/>
              <a:t>9/10/2019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D4000"/>
        </a:solidFill>
        <a:effectLst/>
      </p:bgPr>
    </p:bg>
    <p:spTree>
      <p:nvGrpSpPr>
        <p:cNvPr id="1" name=""/>
        <p:cNvGrpSpPr/>
        <p:nvPr/>
      </p:nvGrpSpPr>
      <p:grpSpPr>
        <a:xfrm>
          <a:off x="0" y="0"/>
          <a:ext cx="0" cy="0"/>
          <a:chOff x="0" y="0"/>
          <a:chExt cx="0" cy="0"/>
        </a:xfrm>
      </p:grpSpPr>
      <p:sp>
        <p:nvSpPr>
          <p:cNvPr id="7" name="Rounded Rectangle 6"/>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9" name="Rounded Rectangle 8"/>
          <p:cNvSpPr/>
          <p:nvPr/>
        </p:nvSpPr>
        <p:spPr>
          <a:xfrm>
            <a:off x="1506949" y="1852424"/>
            <a:ext cx="29904512" cy="2340864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3" name="Title Placeholder 12"/>
          <p:cNvSpPr>
            <a:spLocks noGrp="1"/>
          </p:cNvSpPr>
          <p:nvPr>
            <p:ph type="title"/>
          </p:nvPr>
        </p:nvSpPr>
        <p:spPr>
          <a:xfrm>
            <a:off x="1810512" y="21271850"/>
            <a:ext cx="29461968" cy="4486656"/>
          </a:xfrm>
          <a:prstGeom prst="rect">
            <a:avLst/>
          </a:prstGeom>
        </p:spPr>
        <p:txBody>
          <a:bodyPr vert="horz" lIns="470258" tIns="235129" rIns="470258" bIns="235129" anchor="b">
            <a:normAutofit/>
          </a:bodyPr>
          <a:lstStyle/>
          <a:p>
            <a:r>
              <a:rPr kumimoji="0" lang="en-US"/>
              <a:t>Click to edit Master title style</a:t>
            </a:r>
          </a:p>
        </p:txBody>
      </p:sp>
      <p:sp>
        <p:nvSpPr>
          <p:cNvPr id="4" name="Text Placeholder 3"/>
          <p:cNvSpPr>
            <a:spLocks noGrp="1"/>
          </p:cNvSpPr>
          <p:nvPr>
            <p:ph type="body" idx="1"/>
          </p:nvPr>
        </p:nvSpPr>
        <p:spPr>
          <a:xfrm>
            <a:off x="1810512" y="2262836"/>
            <a:ext cx="29461968" cy="17868595"/>
          </a:xfrm>
          <a:prstGeom prst="rect">
            <a:avLst/>
          </a:prstGeom>
        </p:spPr>
        <p:txBody>
          <a:bodyPr vert="horz" lIns="940515" tIns="470258" rIns="470258" bIns="235129">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5" name="Date Placeholder 24"/>
          <p:cNvSpPr>
            <a:spLocks noGrp="1"/>
          </p:cNvSpPr>
          <p:nvPr>
            <p:ph type="dt" sz="half" idx="2"/>
          </p:nvPr>
        </p:nvSpPr>
        <p:spPr>
          <a:xfrm>
            <a:off x="13594781" y="26077336"/>
            <a:ext cx="8229600" cy="1557866"/>
          </a:xfrm>
          <a:prstGeom prst="rect">
            <a:avLst/>
          </a:prstGeom>
        </p:spPr>
        <p:txBody>
          <a:bodyPr vert="horz" lIns="470258" tIns="235129" rIns="470258" bIns="235129" anchor="b"/>
          <a:lstStyle>
            <a:lvl1pPr algn="r" eaLnBrk="1" latinLnBrk="0" hangingPunct="1">
              <a:defRPr kumimoji="0" sz="3825">
                <a:solidFill>
                  <a:schemeClr val="bg2">
                    <a:shade val="50000"/>
                  </a:schemeClr>
                </a:solidFill>
              </a:defRPr>
            </a:lvl1pPr>
            <a:extLst/>
          </a:lstStyle>
          <a:p>
            <a:fld id="{B396618D-019A-44A1-8A8E-97DCB1D000FE}" type="datetimeFigureOut">
              <a:rPr lang="en-US" smtClean="0"/>
              <a:t>9/10/2019</a:t>
            </a:fld>
            <a:endParaRPr lang="en-US" dirty="0"/>
          </a:p>
        </p:txBody>
      </p:sp>
      <p:sp>
        <p:nvSpPr>
          <p:cNvPr id="18" name="Footer Placeholder 17"/>
          <p:cNvSpPr>
            <a:spLocks noGrp="1"/>
          </p:cNvSpPr>
          <p:nvPr>
            <p:ph type="ftr" sz="quarter" idx="3"/>
          </p:nvPr>
        </p:nvSpPr>
        <p:spPr>
          <a:xfrm>
            <a:off x="21824381" y="26077336"/>
            <a:ext cx="8229600" cy="1557866"/>
          </a:xfrm>
          <a:prstGeom prst="rect">
            <a:avLst/>
          </a:prstGeom>
        </p:spPr>
        <p:txBody>
          <a:bodyPr vert="horz" lIns="470258" tIns="235129" rIns="470258" bIns="235129" anchor="b"/>
          <a:lstStyle>
            <a:lvl1pPr algn="l" eaLnBrk="1" latinLnBrk="0" hangingPunct="1">
              <a:defRPr kumimoji="0" sz="3825">
                <a:solidFill>
                  <a:schemeClr val="bg2">
                    <a:shade val="50000"/>
                  </a:schemeClr>
                </a:solidFill>
              </a:defRPr>
            </a:lvl1pPr>
            <a:extLst/>
          </a:lstStyle>
          <a:p>
            <a:endParaRPr lang="en-US" dirty="0"/>
          </a:p>
        </p:txBody>
      </p:sp>
      <p:sp>
        <p:nvSpPr>
          <p:cNvPr id="5" name="Slide Number Placeholder 4"/>
          <p:cNvSpPr>
            <a:spLocks noGrp="1"/>
          </p:cNvSpPr>
          <p:nvPr>
            <p:ph type="sldNum" sz="quarter" idx="4"/>
          </p:nvPr>
        </p:nvSpPr>
        <p:spPr>
          <a:xfrm>
            <a:off x="30053981" y="26077336"/>
            <a:ext cx="1645920" cy="1557866"/>
          </a:xfrm>
          <a:prstGeom prst="rect">
            <a:avLst/>
          </a:prstGeom>
        </p:spPr>
        <p:txBody>
          <a:bodyPr vert="horz" lIns="470258" tIns="235129" rIns="470258" bIns="235129" anchor="b"/>
          <a:lstStyle>
            <a:lvl1pPr algn="r" eaLnBrk="1" latinLnBrk="0" hangingPunct="1">
              <a:defRPr kumimoji="0" sz="3825">
                <a:solidFill>
                  <a:schemeClr val="bg2">
                    <a:shade val="50000"/>
                  </a:schemeClr>
                </a:solidFill>
              </a:defRPr>
            </a:lvl1pPr>
            <a:extLst/>
          </a:lstStyle>
          <a:p>
            <a:fld id="{C8B7BC4F-1CFE-4E14-BB2F-76C97430A180}"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13875"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1022810" indent="-1022810" algn="l" rtl="0" eaLnBrk="1" latinLnBrk="0" hangingPunct="1">
        <a:spcBef>
          <a:spcPts val="965"/>
        </a:spcBef>
        <a:buClr>
          <a:schemeClr val="accent1"/>
        </a:buClr>
        <a:buSzPct val="80000"/>
        <a:buFont typeface="Wingdings 2"/>
        <a:buChar char=""/>
        <a:defRPr kumimoji="0" sz="10800" kern="1200">
          <a:solidFill>
            <a:schemeClr val="tx1"/>
          </a:solidFill>
          <a:effectLst/>
          <a:latin typeface="+mn-lt"/>
          <a:ea typeface="+mn-ea"/>
          <a:cs typeface="+mn-cs"/>
        </a:defRPr>
      </a:lvl1pPr>
      <a:lvl2pPr marL="2116160" indent="-775925" algn="l" rtl="0" eaLnBrk="1" latinLnBrk="0" hangingPunct="1">
        <a:spcBef>
          <a:spcPts val="965"/>
        </a:spcBef>
        <a:buClr>
          <a:schemeClr val="accent1"/>
        </a:buClr>
        <a:buSzPct val="100000"/>
        <a:buFont typeface="Verdana"/>
        <a:buChar char="◦"/>
        <a:defRPr kumimoji="0" sz="9225" kern="1200">
          <a:solidFill>
            <a:schemeClr val="tx1"/>
          </a:solidFill>
          <a:latin typeface="+mn-lt"/>
          <a:ea typeface="+mn-ea"/>
          <a:cs typeface="+mn-cs"/>
        </a:defRPr>
      </a:lvl2pPr>
      <a:lvl3pPr marL="3033162" indent="-705386" algn="l" rtl="0" eaLnBrk="1" latinLnBrk="0" hangingPunct="1">
        <a:spcBef>
          <a:spcPts val="965"/>
        </a:spcBef>
        <a:buClr>
          <a:schemeClr val="accent2">
            <a:tint val="85000"/>
            <a:satMod val="285000"/>
          </a:schemeClr>
        </a:buClr>
        <a:buSzPct val="100000"/>
        <a:buFont typeface="Wingdings 2"/>
        <a:buChar char=""/>
        <a:defRPr kumimoji="0" sz="8475" kern="1200">
          <a:solidFill>
            <a:schemeClr val="tx1"/>
          </a:solidFill>
          <a:latin typeface="+mn-lt"/>
          <a:ea typeface="+mn-ea"/>
          <a:cs typeface="+mn-cs"/>
        </a:defRPr>
      </a:lvl3pPr>
      <a:lvl4pPr marL="3950164" indent="-705386" algn="l" rtl="0" eaLnBrk="1" latinLnBrk="0" hangingPunct="1">
        <a:spcBef>
          <a:spcPts val="887"/>
        </a:spcBef>
        <a:buClr>
          <a:schemeClr val="accent2">
            <a:tint val="85000"/>
            <a:satMod val="285000"/>
          </a:schemeClr>
        </a:buClr>
        <a:buSzPct val="112000"/>
        <a:buFont typeface="Verdana"/>
        <a:buChar char="◦"/>
        <a:defRPr kumimoji="0" sz="7350" kern="1200">
          <a:solidFill>
            <a:schemeClr val="tx1"/>
          </a:solidFill>
          <a:latin typeface="+mn-lt"/>
          <a:ea typeface="+mn-ea"/>
          <a:cs typeface="+mn-cs"/>
        </a:defRPr>
      </a:lvl4pPr>
      <a:lvl5pPr marL="4937705" indent="-705386" algn="l" rtl="0" eaLnBrk="1" latinLnBrk="0" hangingPunct="1">
        <a:spcBef>
          <a:spcPts val="965"/>
        </a:spcBef>
        <a:buClr>
          <a:schemeClr val="accent3">
            <a:tint val="85000"/>
            <a:satMod val="275000"/>
          </a:schemeClr>
        </a:buClr>
        <a:buSzPct val="100000"/>
        <a:buFont typeface="Wingdings 2"/>
        <a:buChar char=""/>
        <a:defRPr kumimoji="0" sz="6975" kern="1200">
          <a:solidFill>
            <a:schemeClr val="tx1"/>
          </a:solidFill>
          <a:latin typeface="+mn-lt"/>
          <a:ea typeface="+mn-ea"/>
          <a:cs typeface="+mn-cs"/>
        </a:defRPr>
      </a:lvl5pPr>
      <a:lvl6pPr marL="5748899" indent="-705386" algn="l" rtl="0" eaLnBrk="1" latinLnBrk="0" hangingPunct="1">
        <a:spcBef>
          <a:spcPts val="965"/>
        </a:spcBef>
        <a:buClr>
          <a:schemeClr val="accent3">
            <a:tint val="85000"/>
            <a:satMod val="275000"/>
          </a:schemeClr>
        </a:buClr>
        <a:buSzPct val="100000"/>
        <a:buFont typeface="Verdana"/>
        <a:buChar char="◦"/>
        <a:defRPr kumimoji="0" sz="6525" kern="1200" baseline="0">
          <a:solidFill>
            <a:schemeClr val="tx1"/>
          </a:solidFill>
          <a:latin typeface="+mn-lt"/>
          <a:ea typeface="+mn-ea"/>
          <a:cs typeface="+mn-cs"/>
        </a:defRPr>
      </a:lvl6pPr>
      <a:lvl7pPr marL="6560094" indent="-705386" algn="l" rtl="0" eaLnBrk="1" latinLnBrk="0" hangingPunct="1">
        <a:spcBef>
          <a:spcPts val="983"/>
        </a:spcBef>
        <a:buClr>
          <a:schemeClr val="accent3">
            <a:tint val="85000"/>
            <a:satMod val="275000"/>
          </a:schemeClr>
        </a:buClr>
        <a:buSzPct val="100000"/>
        <a:buFont typeface="Wingdings 2"/>
        <a:buChar char=""/>
        <a:defRPr kumimoji="0" sz="5775" kern="1200">
          <a:solidFill>
            <a:schemeClr val="tx1"/>
          </a:solidFill>
          <a:latin typeface="+mn-lt"/>
          <a:ea typeface="+mn-ea"/>
          <a:cs typeface="+mn-cs"/>
        </a:defRPr>
      </a:lvl7pPr>
      <a:lvl8pPr marL="7406558" indent="-705386" algn="l" rtl="0" eaLnBrk="1" latinLnBrk="0" hangingPunct="1">
        <a:spcBef>
          <a:spcPts val="991"/>
        </a:spcBef>
        <a:buClr>
          <a:schemeClr val="accent3">
            <a:tint val="85000"/>
            <a:satMod val="275000"/>
          </a:schemeClr>
        </a:buClr>
        <a:buSzPct val="100000"/>
        <a:buFont typeface="Verdana"/>
        <a:buChar char="◦"/>
        <a:defRPr kumimoji="0" sz="5775" kern="1200" baseline="0">
          <a:solidFill>
            <a:schemeClr val="tx1"/>
          </a:solidFill>
          <a:latin typeface="+mn-lt"/>
          <a:ea typeface="+mn-ea"/>
          <a:cs typeface="+mn-cs"/>
        </a:defRPr>
      </a:lvl8pPr>
      <a:lvl9pPr marL="8288291" indent="-705386" algn="l" rtl="0" eaLnBrk="1" latinLnBrk="0" hangingPunct="1">
        <a:spcBef>
          <a:spcPts val="983"/>
        </a:spcBef>
        <a:buClr>
          <a:schemeClr val="accent3">
            <a:tint val="85000"/>
            <a:satMod val="275000"/>
          </a:schemeClr>
        </a:buClr>
        <a:buSzPct val="100000"/>
        <a:buFont typeface="Wingdings 2"/>
        <a:buChar char=""/>
        <a:defRPr kumimoji="0" sz="5775"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1763466" algn="l" rtl="0" eaLnBrk="1" latinLnBrk="0" hangingPunct="1">
        <a:defRPr kumimoji="0" kern="1200">
          <a:solidFill>
            <a:schemeClr val="tx1"/>
          </a:solidFill>
          <a:latin typeface="+mn-lt"/>
          <a:ea typeface="+mn-ea"/>
          <a:cs typeface="+mn-cs"/>
        </a:defRPr>
      </a:lvl2pPr>
      <a:lvl3pPr marL="3526932" algn="l" rtl="0" eaLnBrk="1" latinLnBrk="0" hangingPunct="1">
        <a:defRPr kumimoji="0" kern="1200">
          <a:solidFill>
            <a:schemeClr val="tx1"/>
          </a:solidFill>
          <a:latin typeface="+mn-lt"/>
          <a:ea typeface="+mn-ea"/>
          <a:cs typeface="+mn-cs"/>
        </a:defRPr>
      </a:lvl3pPr>
      <a:lvl4pPr marL="5290398" algn="l" rtl="0" eaLnBrk="1" latinLnBrk="0" hangingPunct="1">
        <a:defRPr kumimoji="0" kern="1200">
          <a:solidFill>
            <a:schemeClr val="tx1"/>
          </a:solidFill>
          <a:latin typeface="+mn-lt"/>
          <a:ea typeface="+mn-ea"/>
          <a:cs typeface="+mn-cs"/>
        </a:defRPr>
      </a:lvl4pPr>
      <a:lvl5pPr marL="7053865" algn="l" rtl="0" eaLnBrk="1" latinLnBrk="0" hangingPunct="1">
        <a:defRPr kumimoji="0" kern="1200">
          <a:solidFill>
            <a:schemeClr val="tx1"/>
          </a:solidFill>
          <a:latin typeface="+mn-lt"/>
          <a:ea typeface="+mn-ea"/>
          <a:cs typeface="+mn-cs"/>
        </a:defRPr>
      </a:lvl5pPr>
      <a:lvl6pPr marL="8817331" algn="l" rtl="0" eaLnBrk="1" latinLnBrk="0" hangingPunct="1">
        <a:defRPr kumimoji="0" kern="1200">
          <a:solidFill>
            <a:schemeClr val="tx1"/>
          </a:solidFill>
          <a:latin typeface="+mn-lt"/>
          <a:ea typeface="+mn-ea"/>
          <a:cs typeface="+mn-cs"/>
        </a:defRPr>
      </a:lvl6pPr>
      <a:lvl7pPr marL="10580797" algn="l" rtl="0" eaLnBrk="1" latinLnBrk="0" hangingPunct="1">
        <a:defRPr kumimoji="0" kern="1200">
          <a:solidFill>
            <a:schemeClr val="tx1"/>
          </a:solidFill>
          <a:latin typeface="+mn-lt"/>
          <a:ea typeface="+mn-ea"/>
          <a:cs typeface="+mn-cs"/>
        </a:defRPr>
      </a:lvl7pPr>
      <a:lvl8pPr marL="12344263" algn="l" rtl="0" eaLnBrk="1" latinLnBrk="0" hangingPunct="1">
        <a:defRPr kumimoji="0" kern="1200">
          <a:solidFill>
            <a:schemeClr val="tx1"/>
          </a:solidFill>
          <a:latin typeface="+mn-lt"/>
          <a:ea typeface="+mn-ea"/>
          <a:cs typeface="+mn-cs"/>
        </a:defRPr>
      </a:lvl8pPr>
      <a:lvl9pPr marL="14107729"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D4000">
            <a:alpha val="99000"/>
          </a:srgbClr>
        </a:solidFill>
        <a:effectLst/>
      </p:bgPr>
    </p:bg>
    <p:spTree>
      <p:nvGrpSpPr>
        <p:cNvPr id="1" name=""/>
        <p:cNvGrpSpPr/>
        <p:nvPr/>
      </p:nvGrpSpPr>
      <p:grpSpPr>
        <a:xfrm>
          <a:off x="0" y="0"/>
          <a:ext cx="0" cy="0"/>
          <a:chOff x="0" y="0"/>
          <a:chExt cx="0" cy="0"/>
        </a:xfrm>
      </p:grpSpPr>
      <p:sp>
        <p:nvSpPr>
          <p:cNvPr id="7" name="Rectangle 6"/>
          <p:cNvSpPr/>
          <p:nvPr/>
        </p:nvSpPr>
        <p:spPr>
          <a:xfrm>
            <a:off x="1337982" y="1828801"/>
            <a:ext cx="28837218" cy="3262432"/>
          </a:xfrm>
          <a:prstGeom prst="rect">
            <a:avLst/>
          </a:prstGeom>
        </p:spPr>
        <p:txBody>
          <a:bodyPr wrap="square">
            <a:spAutoFit/>
          </a:bodyPr>
          <a:lstStyle/>
          <a:p>
            <a:pPr algn="ctr"/>
            <a:r>
              <a:rPr lang="en-US" sz="6000" b="1" dirty="0">
                <a:latin typeface="Times New Roman" panose="02020603050405020304" pitchFamily="18" charset="0"/>
                <a:cs typeface="Times New Roman" panose="02020603050405020304" pitchFamily="18" charset="0"/>
              </a:rPr>
              <a:t>Evaluation Schematic for Agricultural Literacy Programming</a:t>
            </a:r>
            <a:endParaRPr lang="en-US" sz="60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Isabelle Parra, Michael Martin, and Kellie Enns</a:t>
            </a:r>
          </a:p>
          <a:p>
            <a:pPr algn="ctr"/>
            <a:r>
              <a:rPr lang="en-US" sz="4000" dirty="0">
                <a:latin typeface="Times New Roman" panose="02020603050405020304" pitchFamily="18" charset="0"/>
                <a:cs typeface="Times New Roman" panose="02020603050405020304" pitchFamily="18" charset="0"/>
              </a:rPr>
              <a:t>Colorado State University </a:t>
            </a:r>
          </a:p>
          <a:p>
            <a:pPr algn="ctr"/>
            <a:endParaRPr lang="en-US" sz="6600" b="1"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65006" y="24841201"/>
            <a:ext cx="7785893" cy="2647950"/>
          </a:xfrm>
          <a:prstGeom prst="rect">
            <a:avLst/>
          </a:prstGeom>
          <a:noFill/>
        </p:spPr>
      </p:pic>
      <p:sp>
        <p:nvSpPr>
          <p:cNvPr id="2" name="Rounded Rectangle 1"/>
          <p:cNvSpPr/>
          <p:nvPr/>
        </p:nvSpPr>
        <p:spPr>
          <a:xfrm>
            <a:off x="1659360" y="3388137"/>
            <a:ext cx="6751090" cy="10459197"/>
          </a:xfrm>
          <a:prstGeom prst="roundRect">
            <a:avLst/>
          </a:prstGeom>
          <a:blipFill dpi="0" rotWithShape="1">
            <a:blip r:embed="rId3">
              <a:alphaModFix amt="90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u="sng" dirty="0">
                <a:solidFill>
                  <a:schemeClr val="tx1"/>
                </a:solidFill>
                <a:latin typeface="Times New Roman" panose="02020603050405020304" pitchFamily="18" charset="0"/>
                <a:cs typeface="Times New Roman" panose="02020603050405020304" pitchFamily="18" charset="0"/>
              </a:rPr>
              <a:t>Introduction and Need for the Idea</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There is a need to develop a systematic approach to conducting agricultural literacy evaluation</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Due to the variability of programs a tool to determine the viable method of program evaluation is necessary </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The wide range of programmatic conditions can make identifying the appropriate evaluation tool a challenge </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We developed this evaluation schematic for agricultural literacy students to help alleviate this challenge for our agricultural literacy students </a:t>
            </a:r>
          </a:p>
        </p:txBody>
      </p:sp>
      <p:sp>
        <p:nvSpPr>
          <p:cNvPr id="24" name="Rounded Rectangle 23"/>
          <p:cNvSpPr/>
          <p:nvPr/>
        </p:nvSpPr>
        <p:spPr>
          <a:xfrm>
            <a:off x="1828800" y="14401800"/>
            <a:ext cx="6751091" cy="12573000"/>
          </a:xfrm>
          <a:prstGeom prst="roundRect">
            <a:avLst/>
          </a:prstGeom>
          <a:blipFill dpi="0" rotWithShape="1">
            <a:blip r:embed="rId3">
              <a:alphaModFix amt="90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u="sng" dirty="0">
                <a:solidFill>
                  <a:schemeClr val="tx1"/>
                </a:solidFill>
                <a:latin typeface="Times New Roman" panose="02020603050405020304" pitchFamily="18" charset="0"/>
                <a:cs typeface="Times New Roman" panose="02020603050405020304" pitchFamily="18" charset="0"/>
              </a:rPr>
              <a:t>How to Works</a:t>
            </a:r>
          </a:p>
          <a:p>
            <a:pPr marL="342900" lvl="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We categorized each engagement primarily by duration, with some emphasis on intent (1</a:t>
            </a:r>
            <a:r>
              <a:rPr lang="en-US" sz="3200" baseline="30000" dirty="0">
                <a:solidFill>
                  <a:schemeClr val="tx1"/>
                </a:solidFill>
                <a:latin typeface="Times New Roman" panose="02020603050405020304" pitchFamily="18" charset="0"/>
                <a:cs typeface="Times New Roman" panose="02020603050405020304" pitchFamily="18" charset="0"/>
              </a:rPr>
              <a:t>st</a:t>
            </a:r>
            <a:r>
              <a:rPr lang="en-US" sz="3200" dirty="0">
                <a:solidFill>
                  <a:schemeClr val="tx1"/>
                </a:solidFill>
                <a:latin typeface="Times New Roman" panose="02020603050405020304" pitchFamily="18" charset="0"/>
                <a:cs typeface="Times New Roman" panose="02020603050405020304" pitchFamily="18" charset="0"/>
              </a:rPr>
              <a:t> Column)</a:t>
            </a:r>
          </a:p>
          <a:p>
            <a:pPr marL="342900" lvl="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We further categorized engagement tools by possible intended outcomes of the programming (3</a:t>
            </a:r>
            <a:r>
              <a:rPr lang="en-US" sz="3200" baseline="30000" dirty="0">
                <a:solidFill>
                  <a:schemeClr val="tx1"/>
                </a:solidFill>
                <a:latin typeface="Times New Roman" panose="02020603050405020304" pitchFamily="18" charset="0"/>
                <a:cs typeface="Times New Roman" panose="02020603050405020304" pitchFamily="18" charset="0"/>
              </a:rPr>
              <a:t>rd</a:t>
            </a:r>
            <a:r>
              <a:rPr lang="en-US" sz="3200" dirty="0">
                <a:solidFill>
                  <a:schemeClr val="tx1"/>
                </a:solidFill>
                <a:latin typeface="Times New Roman" panose="02020603050405020304" pitchFamily="18" charset="0"/>
                <a:cs typeface="Times New Roman" panose="02020603050405020304" pitchFamily="18" charset="0"/>
              </a:rPr>
              <a:t> Column)</a:t>
            </a:r>
          </a:p>
          <a:p>
            <a:pPr marL="342900" lvl="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For the evaluation tools (4</a:t>
            </a:r>
            <a:r>
              <a:rPr lang="en-US" sz="3200" baseline="30000" dirty="0">
                <a:solidFill>
                  <a:schemeClr val="tx1"/>
                </a:solidFill>
                <a:latin typeface="Times New Roman" panose="02020603050405020304" pitchFamily="18" charset="0"/>
                <a:cs typeface="Times New Roman" panose="02020603050405020304" pitchFamily="18" charset="0"/>
              </a:rPr>
              <a:t>th</a:t>
            </a:r>
            <a:r>
              <a:rPr lang="en-US" sz="3200" dirty="0">
                <a:solidFill>
                  <a:schemeClr val="tx1"/>
                </a:solidFill>
                <a:latin typeface="Times New Roman" panose="02020603050405020304" pitchFamily="18" charset="0"/>
                <a:cs typeface="Times New Roman" panose="02020603050405020304" pitchFamily="18" charset="0"/>
              </a:rPr>
              <a:t> Column), we defined a questionnaire as an instrument that measures participants’ knowledge, perceptions, and/or behaviors and could be administered either before or after an event</a:t>
            </a:r>
          </a:p>
          <a:p>
            <a:pPr marL="342900" lvl="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Finally, we envisioned an evaluation tool which examined program/instructional effectiveness could be given to either the participants or instructors and typically administered after an event</a:t>
            </a:r>
          </a:p>
          <a:p>
            <a:pPr lvl="0" algn="ctr"/>
            <a:endParaRPr lang="en-US" sz="2400" u="sng" dirty="0">
              <a:solidFill>
                <a:schemeClr val="tx1"/>
              </a:solidFill>
            </a:endParaRPr>
          </a:p>
          <a:p>
            <a:pPr lvl="0"/>
            <a:endParaRPr lang="en-US" sz="2400" dirty="0">
              <a:solidFill>
                <a:schemeClr val="tx1"/>
              </a:solidFill>
            </a:endParaRPr>
          </a:p>
        </p:txBody>
      </p:sp>
      <p:sp>
        <p:nvSpPr>
          <p:cNvPr id="25" name="Rounded Rectangle 24"/>
          <p:cNvSpPr/>
          <p:nvPr/>
        </p:nvSpPr>
        <p:spPr>
          <a:xfrm>
            <a:off x="26613820" y="4157578"/>
            <a:ext cx="4757388" cy="6430865"/>
          </a:xfrm>
          <a:prstGeom prst="roundRect">
            <a:avLst/>
          </a:prstGeom>
          <a:blipFill dpi="0" rotWithShape="1">
            <a:blip r:embed="rId3">
              <a:alphaModFix amt="90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u="sng" dirty="0">
                <a:solidFill>
                  <a:schemeClr val="tx1"/>
                </a:solidFill>
                <a:latin typeface="Times New Roman" panose="02020603050405020304" pitchFamily="18" charset="0"/>
                <a:cs typeface="Times New Roman" panose="02020603050405020304" pitchFamily="18" charset="0"/>
              </a:rPr>
              <a:t>Results to Date</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The undergraduate students in the Program Design and Evaluation class have responded positively </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Students have asked for more instructional, from 4 to 12 hours</a:t>
            </a:r>
          </a:p>
        </p:txBody>
      </p:sp>
      <p:sp>
        <p:nvSpPr>
          <p:cNvPr id="26" name="Rounded Rectangle 25"/>
          <p:cNvSpPr/>
          <p:nvPr/>
        </p:nvSpPr>
        <p:spPr>
          <a:xfrm>
            <a:off x="26531572" y="12344400"/>
            <a:ext cx="4981021" cy="7391400"/>
          </a:xfrm>
          <a:prstGeom prst="roundRect">
            <a:avLst/>
          </a:prstGeom>
          <a:blipFill dpi="0" rotWithShape="1">
            <a:blip r:embed="rId3">
              <a:alphaModFix amt="90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u="sng" dirty="0">
                <a:solidFill>
                  <a:schemeClr val="tx1"/>
                </a:solidFill>
                <a:latin typeface="Times New Roman" panose="02020603050405020304" pitchFamily="18" charset="0"/>
                <a:cs typeface="Times New Roman" panose="02020603050405020304" pitchFamily="18" charset="0"/>
              </a:rPr>
              <a:t>Future Plans and Advice</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We plan to develop the schematic further by creating more examples, working with agricultural literacy practitioners to improve its viability, and continuing to share it with agricultural literacy students and practitioners</a:t>
            </a:r>
          </a:p>
        </p:txBody>
      </p:sp>
      <p:sp>
        <p:nvSpPr>
          <p:cNvPr id="27" name="Rounded Rectangle 26"/>
          <p:cNvSpPr/>
          <p:nvPr/>
        </p:nvSpPr>
        <p:spPr>
          <a:xfrm>
            <a:off x="26518434" y="21434890"/>
            <a:ext cx="4981021" cy="4730286"/>
          </a:xfrm>
          <a:prstGeom prst="roundRect">
            <a:avLst/>
          </a:prstGeom>
          <a:blipFill dpi="0" rotWithShape="1">
            <a:blip r:embed="rId3">
              <a:alphaModFix amt="90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u="sng" dirty="0">
                <a:solidFill>
                  <a:schemeClr val="tx1"/>
                </a:solidFill>
                <a:latin typeface="Times New Roman" panose="02020603050405020304" pitchFamily="18" charset="0"/>
                <a:cs typeface="Times New Roman" panose="02020603050405020304" pitchFamily="18" charset="0"/>
              </a:rPr>
              <a:t>Cost &amp; Resources Needed</a:t>
            </a:r>
          </a:p>
          <a:p>
            <a:pPr marL="342900" indent="-342900">
              <a:buFont typeface="Arial" panose="020B0604020202020204" pitchFamily="34" charset="0"/>
              <a:buChar char="•"/>
            </a:pPr>
            <a:r>
              <a:rPr lang="en-US" sz="3200" dirty="0">
                <a:solidFill>
                  <a:schemeClr val="tx1"/>
                </a:solidFill>
                <a:latin typeface="Times New Roman" panose="02020603050405020304" pitchFamily="18" charset="0"/>
                <a:cs typeface="Times New Roman" panose="02020603050405020304" pitchFamily="18" charset="0"/>
              </a:rPr>
              <a:t>There are no costs to develop and share this evaluation schematic beyond a small commitment of time and instruction</a:t>
            </a:r>
          </a:p>
        </p:txBody>
      </p:sp>
      <p:sp>
        <p:nvSpPr>
          <p:cNvPr id="6" name="TextBox 5"/>
          <p:cNvSpPr txBox="1"/>
          <p:nvPr/>
        </p:nvSpPr>
        <p:spPr>
          <a:xfrm>
            <a:off x="1828800" y="3388137"/>
            <a:ext cx="6400800" cy="769441"/>
          </a:xfrm>
          <a:prstGeom prst="rect">
            <a:avLst/>
          </a:prstGeom>
          <a:noFill/>
        </p:spPr>
        <p:txBody>
          <a:bodyPr wrap="square" rtlCol="0">
            <a:spAutoFit/>
          </a:bodyPr>
          <a:lstStyle/>
          <a:p>
            <a:r>
              <a:rPr lang="en-US" sz="4400" dirty="0">
                <a:latin typeface="Times New Roman" panose="02020603050405020304" pitchFamily="18" charset="0"/>
                <a:cs typeface="Times New Roman" panose="02020603050405020304" pitchFamily="18" charset="0"/>
              </a:rPr>
              <a:t> </a:t>
            </a:r>
          </a:p>
        </p:txBody>
      </p:sp>
      <p:graphicFrame>
        <p:nvGraphicFramePr>
          <p:cNvPr id="10" name="Table 9">
            <a:extLst>
              <a:ext uri="{FF2B5EF4-FFF2-40B4-BE49-F238E27FC236}">
                <a16:creationId xmlns:a16="http://schemas.microsoft.com/office/drawing/2014/main" id="{F878FA00-0AB4-49C3-97CC-3090F128BE72}"/>
              </a:ext>
            </a:extLst>
          </p:cNvPr>
          <p:cNvGraphicFramePr>
            <a:graphicFrameLocks noGrp="1"/>
          </p:cNvGraphicFramePr>
          <p:nvPr>
            <p:extLst>
              <p:ext uri="{D42A27DB-BD31-4B8C-83A1-F6EECF244321}">
                <p14:modId xmlns:p14="http://schemas.microsoft.com/office/powerpoint/2010/main" val="1533059374"/>
              </p:ext>
            </p:extLst>
          </p:nvPr>
        </p:nvGraphicFramePr>
        <p:xfrm>
          <a:off x="9304104" y="8445942"/>
          <a:ext cx="16603896" cy="16496475"/>
        </p:xfrm>
        <a:graphic>
          <a:graphicData uri="http://schemas.openxmlformats.org/drawingml/2006/table">
            <a:tbl>
              <a:tblPr firstRow="1" firstCol="1" bandRow="1"/>
              <a:tblGrid>
                <a:gridCol w="3598729">
                  <a:extLst>
                    <a:ext uri="{9D8B030D-6E8A-4147-A177-3AD203B41FA5}">
                      <a16:colId xmlns:a16="http://schemas.microsoft.com/office/drawing/2014/main" val="3249988255"/>
                    </a:ext>
                  </a:extLst>
                </a:gridCol>
                <a:gridCol w="3229042">
                  <a:extLst>
                    <a:ext uri="{9D8B030D-6E8A-4147-A177-3AD203B41FA5}">
                      <a16:colId xmlns:a16="http://schemas.microsoft.com/office/drawing/2014/main" val="2727967875"/>
                    </a:ext>
                  </a:extLst>
                </a:gridCol>
                <a:gridCol w="4093436">
                  <a:extLst>
                    <a:ext uri="{9D8B030D-6E8A-4147-A177-3AD203B41FA5}">
                      <a16:colId xmlns:a16="http://schemas.microsoft.com/office/drawing/2014/main" val="2814528820"/>
                    </a:ext>
                  </a:extLst>
                </a:gridCol>
                <a:gridCol w="5682689">
                  <a:extLst>
                    <a:ext uri="{9D8B030D-6E8A-4147-A177-3AD203B41FA5}">
                      <a16:colId xmlns:a16="http://schemas.microsoft.com/office/drawing/2014/main" val="3301500733"/>
                    </a:ext>
                  </a:extLst>
                </a:gridCol>
              </a:tblGrid>
              <a:tr h="0">
                <a:tc>
                  <a:txBody>
                    <a:bodyPr/>
                    <a:lstStyle/>
                    <a:p>
                      <a:pPr marL="0" marR="0" algn="ctr">
                        <a:lnSpc>
                          <a:spcPct val="107000"/>
                        </a:lnSpc>
                        <a:spcBef>
                          <a:spcPts val="0"/>
                        </a:spcBef>
                        <a:spcAft>
                          <a:spcPts val="0"/>
                        </a:spcAft>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Type of Engagement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Example(s)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32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Possible Outcome(s)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Evaluation Tool(s)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8045387"/>
                  </a:ext>
                </a:extLst>
              </a:tr>
              <a:tr h="1350164">
                <a:tc>
                  <a:txBody>
                    <a:bodyPr/>
                    <a:lstStyle/>
                    <a:p>
                      <a:pPr marL="0" marR="0">
                        <a:lnSpc>
                          <a:spcPct val="107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Day-long formal learning events (no more than 4–6 hours)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Single-topic workshops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Certification programs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One-time workshop 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Skill development</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Affective domain</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Knowledge domain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post questionnaires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Instructor evaluation(s)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evaluation(s)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interview(s)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Instructor interview(s)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78819110"/>
                  </a:ext>
                </a:extLst>
              </a:tr>
              <a:tr h="526841">
                <a:tc>
                  <a:txBody>
                    <a:bodyPr/>
                    <a:lstStyle/>
                    <a:p>
                      <a:pPr marL="0" marR="0">
                        <a:lnSpc>
                          <a:spcPct val="107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Guest speaker or panel of experts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0" marR="0">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Knowledge domain</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Agricultural awareness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evaluation(s)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1688577"/>
                  </a:ext>
                </a:extLst>
              </a:tr>
              <a:tr h="526841">
                <a:tc>
                  <a:txBody>
                    <a:bodyPr/>
                    <a:lstStyle/>
                    <a:p>
                      <a:pPr marL="0" marR="0">
                        <a:lnSpc>
                          <a:spcPct val="107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Booth at a community event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County/state fairs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Industry or Expo Event</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Farmers’ market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Agricultural awareness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Passerby questionnaire(s)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484226"/>
                  </a:ext>
                </a:extLst>
              </a:tr>
              <a:tr h="801282">
                <a:tc>
                  <a:txBody>
                    <a:bodyPr/>
                    <a:lstStyle/>
                    <a:p>
                      <a:pPr marL="0" marR="0">
                        <a:lnSpc>
                          <a:spcPct val="107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Developing curriculum resources for other people to utilize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Lessons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Fliers/readers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Expert bulletins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Knowledge domain</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Agricultural awareness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pre/post questionnaire(s)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Curriculum facilitator evaluation(s)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Online Analytics (web-based resources)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43302296"/>
                  </a:ext>
                </a:extLst>
              </a:tr>
              <a:tr h="1624605">
                <a:tc>
                  <a:txBody>
                    <a:bodyPr/>
                    <a:lstStyle/>
                    <a:p>
                      <a:pPr marL="0" marR="0">
                        <a:lnSpc>
                          <a:spcPct val="107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Multi-day, formal learning events (over 6 hours)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Service learning activities </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After-school events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Complex topic workshops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Multi-day workshops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Skill development</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Affective domain</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Knowledge domain</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Agricultural awareness</a:t>
                      </a:r>
                    </a:p>
                    <a:p>
                      <a:pPr marL="342900" marR="0" lvl="0" indent="-342900">
                        <a:lnSpc>
                          <a:spcPct val="115000"/>
                        </a:lnSpc>
                        <a:spcBef>
                          <a:spcPts val="0"/>
                        </a:spcBef>
                        <a:spcAft>
                          <a:spcPts val="0"/>
                        </a:spcAft>
                        <a:buFont typeface="Times New Roman" panose="02020603050405020304" pitchFamily="18" charset="0"/>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Community development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pre/post questionnaire(s)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Instructor evaluation(s)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evaluation(s)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interview(s)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Instructor interview(s)</a:t>
                      </a:r>
                    </a:p>
                    <a:p>
                      <a:pPr marL="342900" marR="0" lvl="0" indent="-342900">
                        <a:lnSpc>
                          <a:spcPct val="115000"/>
                        </a:lnSpc>
                        <a:spcBef>
                          <a:spcPts val="0"/>
                        </a:spcBef>
                        <a:spcAft>
                          <a:spcPts val="0"/>
                        </a:spcAft>
                        <a:buFont typeface="+mj-lt"/>
                        <a:buAutoNum type="arabicPeriod"/>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Participant focus group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6000650"/>
                  </a:ext>
                </a:extLst>
              </a:tr>
            </a:tbl>
          </a:graphicData>
        </a:graphic>
      </p:graphicFrame>
      <p:sp>
        <p:nvSpPr>
          <p:cNvPr id="12" name="Rounded Rectangle 24">
            <a:extLst>
              <a:ext uri="{FF2B5EF4-FFF2-40B4-BE49-F238E27FC236}">
                <a16:creationId xmlns:a16="http://schemas.microsoft.com/office/drawing/2014/main" id="{17FF58B4-A41E-4771-8BEB-C27D71C649A6}"/>
              </a:ext>
            </a:extLst>
          </p:cNvPr>
          <p:cNvSpPr/>
          <p:nvPr/>
        </p:nvSpPr>
        <p:spPr>
          <a:xfrm>
            <a:off x="9273422" y="4637720"/>
            <a:ext cx="16141305" cy="2904363"/>
          </a:xfrm>
          <a:prstGeom prst="roundRect">
            <a:avLst/>
          </a:prstGeom>
          <a:blipFill dpi="0" rotWithShape="1">
            <a:blip r:embed="rId3">
              <a:alphaModFix amt="90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Times New Roman" panose="02020603050405020304" pitchFamily="18" charset="0"/>
                <a:cs typeface="Times New Roman" panose="02020603050405020304" pitchFamily="18" charset="0"/>
              </a:rPr>
              <a:t>This figure depicts the evaluation schematic for agricultural literacy programming, which would be distributed to students along with examples of each tool and instructions on how to use each tool in agricultural literacy programming</a:t>
            </a:r>
          </a:p>
        </p:txBody>
      </p:sp>
    </p:spTree>
    <p:extLst>
      <p:ext uri="{BB962C8B-B14F-4D97-AF65-F5344CB8AC3E}">
        <p14:creationId xmlns:p14="http://schemas.microsoft.com/office/powerpoint/2010/main" val="409858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1311</TotalTime>
  <Words>516</Words>
  <Application>Microsoft Office PowerPoint</Application>
  <PresentationFormat>Custom</PresentationFormat>
  <Paragraphs>75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Times New Roman</vt:lpstr>
      <vt:lpstr>Verdana</vt:lpstr>
      <vt:lpstr>Wingdings 2</vt:lpstr>
      <vt:lpstr>Aspect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Clark,Nathan</dc:creator>
  <cp:lastModifiedBy>Martin,Michael</cp:lastModifiedBy>
  <cp:revision>81</cp:revision>
  <cp:lastPrinted>2014-05-16T22:54:41Z</cp:lastPrinted>
  <dcterms:created xsi:type="dcterms:W3CDTF">2014-05-08T02:36:42Z</dcterms:created>
  <dcterms:modified xsi:type="dcterms:W3CDTF">2019-09-10T18:37:03Z</dcterms:modified>
</cp:coreProperties>
</file>