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32918400" cy="29260800"/>
  <p:notesSz cx="6985000" cy="9283700"/>
  <p:defaultTextStyle>
    <a:defPPr>
      <a:defRPr lang="en-US"/>
    </a:defPPr>
    <a:lvl1pPr marL="0" algn="l" defTabSz="3532348" rtl="0" eaLnBrk="1" latinLnBrk="0" hangingPunct="1">
      <a:defRPr sz="6989" kern="1200">
        <a:solidFill>
          <a:schemeClr val="tx1"/>
        </a:solidFill>
        <a:latin typeface="+mn-lt"/>
        <a:ea typeface="+mn-ea"/>
        <a:cs typeface="+mn-cs"/>
      </a:defRPr>
    </a:lvl1pPr>
    <a:lvl2pPr marL="1766174" algn="l" defTabSz="3532348" rtl="0" eaLnBrk="1" latinLnBrk="0" hangingPunct="1">
      <a:defRPr sz="6989" kern="1200">
        <a:solidFill>
          <a:schemeClr val="tx1"/>
        </a:solidFill>
        <a:latin typeface="+mn-lt"/>
        <a:ea typeface="+mn-ea"/>
        <a:cs typeface="+mn-cs"/>
      </a:defRPr>
    </a:lvl2pPr>
    <a:lvl3pPr marL="3532348" algn="l" defTabSz="3532348" rtl="0" eaLnBrk="1" latinLnBrk="0" hangingPunct="1">
      <a:defRPr sz="6989" kern="1200">
        <a:solidFill>
          <a:schemeClr val="tx1"/>
        </a:solidFill>
        <a:latin typeface="+mn-lt"/>
        <a:ea typeface="+mn-ea"/>
        <a:cs typeface="+mn-cs"/>
      </a:defRPr>
    </a:lvl3pPr>
    <a:lvl4pPr marL="5298519" algn="l" defTabSz="3532348" rtl="0" eaLnBrk="1" latinLnBrk="0" hangingPunct="1">
      <a:defRPr sz="6989" kern="1200">
        <a:solidFill>
          <a:schemeClr val="tx1"/>
        </a:solidFill>
        <a:latin typeface="+mn-lt"/>
        <a:ea typeface="+mn-ea"/>
        <a:cs typeface="+mn-cs"/>
      </a:defRPr>
    </a:lvl4pPr>
    <a:lvl5pPr marL="7064693" algn="l" defTabSz="3532348" rtl="0" eaLnBrk="1" latinLnBrk="0" hangingPunct="1">
      <a:defRPr sz="6989" kern="1200">
        <a:solidFill>
          <a:schemeClr val="tx1"/>
        </a:solidFill>
        <a:latin typeface="+mn-lt"/>
        <a:ea typeface="+mn-ea"/>
        <a:cs typeface="+mn-cs"/>
      </a:defRPr>
    </a:lvl5pPr>
    <a:lvl6pPr marL="8830868" algn="l" defTabSz="3532348" rtl="0" eaLnBrk="1" latinLnBrk="0" hangingPunct="1">
      <a:defRPr sz="6989" kern="1200">
        <a:solidFill>
          <a:schemeClr val="tx1"/>
        </a:solidFill>
        <a:latin typeface="+mn-lt"/>
        <a:ea typeface="+mn-ea"/>
        <a:cs typeface="+mn-cs"/>
      </a:defRPr>
    </a:lvl6pPr>
    <a:lvl7pPr marL="10597042" algn="l" defTabSz="3532348" rtl="0" eaLnBrk="1" latinLnBrk="0" hangingPunct="1">
      <a:defRPr sz="6989" kern="1200">
        <a:solidFill>
          <a:schemeClr val="tx1"/>
        </a:solidFill>
        <a:latin typeface="+mn-lt"/>
        <a:ea typeface="+mn-ea"/>
        <a:cs typeface="+mn-cs"/>
      </a:defRPr>
    </a:lvl7pPr>
    <a:lvl8pPr marL="12363212" algn="l" defTabSz="3532348" rtl="0" eaLnBrk="1" latinLnBrk="0" hangingPunct="1">
      <a:defRPr sz="6989" kern="1200">
        <a:solidFill>
          <a:schemeClr val="tx1"/>
        </a:solidFill>
        <a:latin typeface="+mn-lt"/>
        <a:ea typeface="+mn-ea"/>
        <a:cs typeface="+mn-cs"/>
      </a:defRPr>
    </a:lvl8pPr>
    <a:lvl9pPr marL="14129386" algn="l" defTabSz="3532348" rtl="0" eaLnBrk="1" latinLnBrk="0" hangingPunct="1">
      <a:defRPr sz="6989"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6E5"/>
    <a:srgbClr val="0D4000"/>
    <a:srgbClr val="FCF232"/>
    <a:srgbClr val="A87B00"/>
    <a:srgbClr val="F6F0DE"/>
    <a:srgbClr val="FAA6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4601" autoAdjust="0"/>
  </p:normalViewPr>
  <p:slideViewPr>
    <p:cSldViewPr>
      <p:cViewPr>
        <p:scale>
          <a:sx n="47" d="100"/>
          <a:sy n="47" d="100"/>
        </p:scale>
        <p:origin x="984" y="144"/>
      </p:cViewPr>
      <p:guideLst>
        <p:guide orient="horz" pos="9216"/>
        <p:guide pos="10368"/>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7363"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56050" y="0"/>
            <a:ext cx="3027363" cy="465138"/>
          </a:xfrm>
          <a:prstGeom prst="rect">
            <a:avLst/>
          </a:prstGeom>
        </p:spPr>
        <p:txBody>
          <a:bodyPr vert="horz" lIns="91440" tIns="45720" rIns="91440" bIns="45720" rtlCol="0"/>
          <a:lstStyle>
            <a:lvl1pPr algn="r">
              <a:defRPr sz="1200"/>
            </a:lvl1pPr>
          </a:lstStyle>
          <a:p>
            <a:fld id="{EB47E83B-4AC2-4571-BD7F-CF0B5371A2BA}" type="datetimeFigureOut">
              <a:rPr lang="en-US" smtClean="0"/>
              <a:t>9/6/20</a:t>
            </a:fld>
            <a:endParaRPr lang="en-US" dirty="0"/>
          </a:p>
        </p:txBody>
      </p:sp>
      <p:sp>
        <p:nvSpPr>
          <p:cNvPr id="4" name="Slide Image Placeholder 3"/>
          <p:cNvSpPr>
            <a:spLocks noGrp="1" noRot="1" noChangeAspect="1"/>
          </p:cNvSpPr>
          <p:nvPr>
            <p:ph type="sldImg" idx="2"/>
          </p:nvPr>
        </p:nvSpPr>
        <p:spPr>
          <a:xfrm>
            <a:off x="1730375" y="1160463"/>
            <a:ext cx="3524250" cy="31337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98500" y="4467225"/>
            <a:ext cx="5588000" cy="365601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18563"/>
            <a:ext cx="3027363" cy="46513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56050" y="8818563"/>
            <a:ext cx="3027363" cy="465137"/>
          </a:xfrm>
          <a:prstGeom prst="rect">
            <a:avLst/>
          </a:prstGeom>
        </p:spPr>
        <p:txBody>
          <a:bodyPr vert="horz" lIns="91440" tIns="45720" rIns="91440" bIns="45720" rtlCol="0" anchor="b"/>
          <a:lstStyle>
            <a:lvl1pPr algn="r">
              <a:defRPr sz="1200"/>
            </a:lvl1pPr>
          </a:lstStyle>
          <a:p>
            <a:fld id="{6E0B9884-73A5-49E3-A3E6-31CA64C58DB2}" type="slidenum">
              <a:rPr lang="en-US" smtClean="0"/>
              <a:t>‹#›</a:t>
            </a:fld>
            <a:endParaRPr lang="en-US" dirty="0"/>
          </a:p>
        </p:txBody>
      </p:sp>
    </p:spTree>
    <p:extLst>
      <p:ext uri="{BB962C8B-B14F-4D97-AF65-F5344CB8AC3E}">
        <p14:creationId xmlns:p14="http://schemas.microsoft.com/office/powerpoint/2010/main" val="796051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0B9884-73A5-49E3-A3E6-31CA64C58DB2}" type="slidenum">
              <a:rPr lang="en-US" smtClean="0"/>
              <a:t>1</a:t>
            </a:fld>
            <a:endParaRPr lang="en-US" dirty="0"/>
          </a:p>
        </p:txBody>
      </p:sp>
    </p:spTree>
    <p:extLst>
      <p:ext uri="{BB962C8B-B14F-4D97-AF65-F5344CB8AC3E}">
        <p14:creationId xmlns:p14="http://schemas.microsoft.com/office/powerpoint/2010/main" val="3504050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5" name="Rounded Rectangle 14"/>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10" name="Rounded Rectangle 9"/>
          <p:cNvSpPr/>
          <p:nvPr/>
        </p:nvSpPr>
        <p:spPr>
          <a:xfrm>
            <a:off x="1506949" y="1852424"/>
            <a:ext cx="29904512" cy="13264896"/>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5" name="Title 4"/>
          <p:cNvSpPr>
            <a:spLocks noGrp="1"/>
          </p:cNvSpPr>
          <p:nvPr>
            <p:ph type="ctrTitle"/>
          </p:nvPr>
        </p:nvSpPr>
        <p:spPr>
          <a:xfrm>
            <a:off x="2600554" y="7766213"/>
            <a:ext cx="27980640" cy="7802880"/>
          </a:xfrm>
        </p:spPr>
        <p:txBody>
          <a:bodyPr lIns="235129" rIns="235129" bIns="235129"/>
          <a:lstStyle>
            <a:lvl1pPr algn="r">
              <a:defRPr sz="17325"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a:t>Click to edit Master title style</a:t>
            </a:r>
          </a:p>
        </p:txBody>
      </p:sp>
      <p:sp>
        <p:nvSpPr>
          <p:cNvPr id="20" name="Subtitle 19"/>
          <p:cNvSpPr>
            <a:spLocks noGrp="1"/>
          </p:cNvSpPr>
          <p:nvPr>
            <p:ph type="subTitle" idx="1"/>
          </p:nvPr>
        </p:nvSpPr>
        <p:spPr>
          <a:xfrm>
            <a:off x="2600554" y="15722803"/>
            <a:ext cx="27980640" cy="3901440"/>
          </a:xfrm>
        </p:spPr>
        <p:txBody>
          <a:bodyPr lIns="940515" tIns="0"/>
          <a:lstStyle>
            <a:lvl1pPr marL="141077" indent="0" algn="r">
              <a:spcBef>
                <a:spcPts val="0"/>
              </a:spcBef>
              <a:buNone/>
              <a:defRPr sz="7725">
                <a:solidFill>
                  <a:schemeClr val="bg2">
                    <a:shade val="25000"/>
                  </a:schemeClr>
                </a:solidFill>
              </a:defRPr>
            </a:lvl1pPr>
            <a:lvl2pPr marL="1763466" indent="0" algn="ctr">
              <a:buNone/>
            </a:lvl2pPr>
            <a:lvl3pPr marL="3526932" indent="0" algn="ctr">
              <a:buNone/>
            </a:lvl3pPr>
            <a:lvl4pPr marL="5290398" indent="0" algn="ctr">
              <a:buNone/>
            </a:lvl4pPr>
            <a:lvl5pPr marL="7053865" indent="0" algn="ctr">
              <a:buNone/>
            </a:lvl5pPr>
            <a:lvl6pPr marL="8817331" indent="0" algn="ctr">
              <a:buNone/>
            </a:lvl6pPr>
            <a:lvl7pPr marL="10580797" indent="0" algn="ctr">
              <a:buNone/>
            </a:lvl7pPr>
            <a:lvl8pPr marL="12344263" indent="0" algn="ctr">
              <a:buNone/>
            </a:lvl8pPr>
            <a:lvl9pPr marL="14107729" indent="0" algn="ctr">
              <a:buNone/>
            </a:lvl9pPr>
            <a:extLst/>
          </a:lstStyle>
          <a:p>
            <a:r>
              <a:rPr kumimoji="0" lang="en-US"/>
              <a:t>Click to edit Master subtitle style</a:t>
            </a:r>
          </a:p>
        </p:txBody>
      </p:sp>
      <p:sp>
        <p:nvSpPr>
          <p:cNvPr id="19" name="Date Placeholder 18"/>
          <p:cNvSpPr>
            <a:spLocks noGrp="1"/>
          </p:cNvSpPr>
          <p:nvPr>
            <p:ph type="dt" sz="half" idx="10"/>
          </p:nvPr>
        </p:nvSpPr>
        <p:spPr/>
        <p:txBody>
          <a:bodyPr/>
          <a:lstStyle/>
          <a:p>
            <a:fld id="{B396618D-019A-44A1-8A8E-97DCB1D000FE}" type="datetimeFigureOut">
              <a:rPr lang="en-US" smtClean="0"/>
              <a:t>9/6/20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1" name="Slide Number Placeholder 10"/>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0512" y="21262848"/>
            <a:ext cx="29461968" cy="4486656"/>
          </a:xfrm>
        </p:spPr>
        <p:txBody>
          <a:bodyPr/>
          <a:lstStyle/>
          <a:p>
            <a:r>
              <a:rPr kumimoji="0" lang="en-US"/>
              <a:t>Click to edit Master title style</a:t>
            </a:r>
          </a:p>
        </p:txBody>
      </p:sp>
      <p:sp>
        <p:nvSpPr>
          <p:cNvPr id="3" name="Content Placeholder 2"/>
          <p:cNvSpPr>
            <a:spLocks noGrp="1"/>
          </p:cNvSpPr>
          <p:nvPr>
            <p:ph idx="1"/>
          </p:nvPr>
        </p:nvSpPr>
        <p:spPr>
          <a:xfrm>
            <a:off x="1810512" y="2262836"/>
            <a:ext cx="29461968" cy="17868595"/>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396618D-019A-44A1-8A8E-97DCB1D000FE}" type="datetimeFigureOut">
              <a:rPr lang="en-US" smtClean="0"/>
              <a:t>9/6/20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11" name="Rounded Rectangle 10"/>
          <p:cNvSpPr/>
          <p:nvPr/>
        </p:nvSpPr>
        <p:spPr>
          <a:xfrm>
            <a:off x="1506949" y="1852427"/>
            <a:ext cx="29904512" cy="18523003"/>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2" name="Title 1"/>
          <p:cNvSpPr>
            <a:spLocks noGrp="1"/>
          </p:cNvSpPr>
          <p:nvPr>
            <p:ph type="title"/>
          </p:nvPr>
        </p:nvSpPr>
        <p:spPr>
          <a:xfrm>
            <a:off x="1686038" y="21028761"/>
            <a:ext cx="29461968" cy="2887066"/>
          </a:xfrm>
        </p:spPr>
        <p:txBody>
          <a:bodyPr lIns="470258" bIns="0" anchor="b"/>
          <a:lstStyle>
            <a:lvl1pPr algn="l">
              <a:buNone/>
              <a:defRPr sz="13875" b="0" cap="none" baseline="0">
                <a:solidFill>
                  <a:schemeClr val="bg2">
                    <a:shade val="25000"/>
                  </a:schemeClr>
                </a:solidFill>
                <a:effectLst/>
              </a:defRPr>
            </a:lvl1pPr>
            <a:extLst/>
          </a:lstStyle>
          <a:p>
            <a:r>
              <a:rPr kumimoji="0" lang="en-US"/>
              <a:t>Click to edit Master title style</a:t>
            </a:r>
          </a:p>
        </p:txBody>
      </p:sp>
      <p:sp>
        <p:nvSpPr>
          <p:cNvPr id="3" name="Text Placeholder 2"/>
          <p:cNvSpPr>
            <a:spLocks noGrp="1"/>
          </p:cNvSpPr>
          <p:nvPr>
            <p:ph type="body" idx="1"/>
          </p:nvPr>
        </p:nvSpPr>
        <p:spPr>
          <a:xfrm>
            <a:off x="1686038" y="23997799"/>
            <a:ext cx="29461968" cy="1794662"/>
          </a:xfrm>
        </p:spPr>
        <p:txBody>
          <a:bodyPr lIns="611335" tIns="0" anchor="t"/>
          <a:lstStyle>
            <a:lvl1pPr marL="0" marR="141077" indent="0" algn="l">
              <a:spcBef>
                <a:spcPts val="0"/>
              </a:spcBef>
              <a:spcAft>
                <a:spcPts val="0"/>
              </a:spcAft>
              <a:buNone/>
              <a:defRPr sz="6975" b="0">
                <a:solidFill>
                  <a:schemeClr val="accent1">
                    <a:shade val="50000"/>
                    <a:satMod val="110000"/>
                  </a:schemeClr>
                </a:solidFill>
                <a:effectLst/>
              </a:defRPr>
            </a:lvl1pPr>
            <a:lvl2pPr>
              <a:buNone/>
              <a:defRPr sz="6975">
                <a:solidFill>
                  <a:schemeClr val="tx1">
                    <a:tint val="75000"/>
                  </a:schemeClr>
                </a:solidFill>
              </a:defRPr>
            </a:lvl2pPr>
            <a:lvl3pPr>
              <a:buNone/>
              <a:defRPr sz="6150">
                <a:solidFill>
                  <a:schemeClr val="tx1">
                    <a:tint val="75000"/>
                  </a:schemeClr>
                </a:solidFill>
              </a:defRPr>
            </a:lvl3pPr>
            <a:lvl4pPr>
              <a:buNone/>
              <a:defRPr sz="5400">
                <a:solidFill>
                  <a:schemeClr val="tx1">
                    <a:tint val="75000"/>
                  </a:schemeClr>
                </a:solidFill>
              </a:defRPr>
            </a:lvl4pPr>
            <a:lvl5pPr>
              <a:buNone/>
              <a:defRPr sz="5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B396618D-019A-44A1-8A8E-97DCB1D000FE}" type="datetimeFigureOut">
              <a:rPr lang="en-US" smtClean="0"/>
              <a:t>9/6/20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1851668" y="2262835"/>
            <a:ext cx="14154912" cy="18726912"/>
          </a:xfrm>
        </p:spPr>
        <p:txBody>
          <a:bodyPr/>
          <a:lstStyle>
            <a:lvl1pPr>
              <a:defRPr sz="10050"/>
            </a:lvl1pPr>
            <a:lvl2pPr>
              <a:defRPr sz="8475"/>
            </a:lvl2pPr>
            <a:lvl3pPr>
              <a:defRPr sz="7725"/>
            </a:lvl3pPr>
            <a:lvl4pPr>
              <a:defRPr sz="6975"/>
            </a:lvl4pPr>
            <a:lvl5pPr>
              <a:defRPr sz="6975"/>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17119296" y="2262835"/>
            <a:ext cx="14154912" cy="18726912"/>
          </a:xfrm>
        </p:spPr>
        <p:txBody>
          <a:bodyPr/>
          <a:lstStyle>
            <a:lvl1pPr>
              <a:defRPr sz="10050"/>
            </a:lvl1pPr>
            <a:lvl2pPr>
              <a:defRPr sz="8475"/>
            </a:lvl2pPr>
            <a:lvl3pPr>
              <a:defRPr sz="7725"/>
            </a:lvl3pPr>
            <a:lvl4pPr>
              <a:defRPr sz="6975"/>
            </a:lvl4pPr>
            <a:lvl5pPr>
              <a:defRPr sz="6975"/>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396618D-019A-44A1-8A8E-97DCB1D000FE}" type="datetimeFigureOut">
              <a:rPr lang="en-US" smtClean="0"/>
              <a:t>9/6/20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10512" y="21262848"/>
            <a:ext cx="29461968" cy="4486656"/>
          </a:xfrm>
        </p:spPr>
        <p:txBody>
          <a:bodyPr anchor="b"/>
          <a:lstStyle>
            <a:lvl1pPr>
              <a:defRPr b="1"/>
            </a:lvl1pPr>
            <a:extLst/>
          </a:lstStyle>
          <a:p>
            <a:r>
              <a:rPr kumimoji="0" lang="en-US"/>
              <a:t>Click to edit Master title style</a:t>
            </a:r>
          </a:p>
        </p:txBody>
      </p:sp>
      <p:sp>
        <p:nvSpPr>
          <p:cNvPr id="3" name="Text Placeholder 2"/>
          <p:cNvSpPr>
            <a:spLocks noGrp="1"/>
          </p:cNvSpPr>
          <p:nvPr>
            <p:ph type="body" idx="1"/>
          </p:nvPr>
        </p:nvSpPr>
        <p:spPr>
          <a:xfrm>
            <a:off x="2186006" y="2472269"/>
            <a:ext cx="14154912" cy="3379891"/>
          </a:xfrm>
        </p:spPr>
        <p:txBody>
          <a:bodyPr lIns="752412" anchor="ctr"/>
          <a:lstStyle>
            <a:lvl1pPr marL="0" indent="0" algn="l">
              <a:buNone/>
              <a:defRPr sz="9225" b="1">
                <a:solidFill>
                  <a:schemeClr val="tx1"/>
                </a:solidFill>
              </a:defRPr>
            </a:lvl1pPr>
            <a:lvl2pPr>
              <a:buNone/>
              <a:defRPr sz="7725" b="1"/>
            </a:lvl2pPr>
            <a:lvl3pPr>
              <a:buNone/>
              <a:defRPr sz="6975" b="1"/>
            </a:lvl3pPr>
            <a:lvl4pPr>
              <a:buNone/>
              <a:defRPr sz="6150" b="1"/>
            </a:lvl4pPr>
            <a:lvl5pPr>
              <a:buNone/>
              <a:defRPr sz="615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6747808" y="2472269"/>
            <a:ext cx="14154912" cy="3379891"/>
          </a:xfrm>
        </p:spPr>
        <p:txBody>
          <a:bodyPr lIns="705386" anchor="ctr"/>
          <a:lstStyle>
            <a:lvl1pPr marL="0" indent="0" algn="l">
              <a:buNone/>
              <a:defRPr sz="9225" b="1">
                <a:solidFill>
                  <a:schemeClr val="tx1"/>
                </a:solidFill>
              </a:defRPr>
            </a:lvl1pPr>
            <a:lvl2pPr>
              <a:buNone/>
              <a:defRPr sz="7725" b="1"/>
            </a:lvl2pPr>
            <a:lvl3pPr>
              <a:buNone/>
              <a:defRPr sz="6975" b="1"/>
            </a:lvl3pPr>
            <a:lvl4pPr>
              <a:buNone/>
              <a:defRPr sz="6150" b="1"/>
            </a:lvl4pPr>
            <a:lvl5pPr>
              <a:buNone/>
              <a:defRPr sz="615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186006" y="6177280"/>
            <a:ext cx="14154912" cy="14890496"/>
          </a:xfrm>
        </p:spPr>
        <p:txBody>
          <a:bodyPr anchor="t"/>
          <a:lstStyle>
            <a:lvl1pPr algn="l">
              <a:defRPr sz="9225"/>
            </a:lvl1pPr>
            <a:lvl2pPr algn="l">
              <a:defRPr sz="7725"/>
            </a:lvl2pPr>
            <a:lvl3pPr algn="l">
              <a:defRPr sz="6975"/>
            </a:lvl3pPr>
            <a:lvl4pPr algn="l">
              <a:defRPr sz="6150"/>
            </a:lvl4pPr>
            <a:lvl5pPr algn="l">
              <a:defRPr sz="615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16747808" y="6177280"/>
            <a:ext cx="14154912" cy="14890496"/>
          </a:xfrm>
        </p:spPr>
        <p:txBody>
          <a:bodyPr anchor="t"/>
          <a:lstStyle>
            <a:lvl1pPr algn="l">
              <a:defRPr sz="9225"/>
            </a:lvl1pPr>
            <a:lvl2pPr algn="l">
              <a:defRPr sz="7725"/>
            </a:lvl2pPr>
            <a:lvl3pPr algn="l">
              <a:defRPr sz="6975"/>
            </a:lvl3pPr>
            <a:lvl4pPr algn="l">
              <a:defRPr sz="6150"/>
            </a:lvl4pPr>
            <a:lvl5pPr algn="l">
              <a:defRPr sz="615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B396618D-019A-44A1-8A8E-97DCB1D000FE}" type="datetimeFigureOut">
              <a:rPr lang="en-US" smtClean="0"/>
              <a:t>9/6/20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396618D-019A-44A1-8A8E-97DCB1D000FE}" type="datetimeFigureOut">
              <a:rPr lang="en-US" smtClean="0"/>
              <a:t>9/6/20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Rounded Rectangle 6"/>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2" name="Date Placeholder 1"/>
          <p:cNvSpPr>
            <a:spLocks noGrp="1"/>
          </p:cNvSpPr>
          <p:nvPr>
            <p:ph type="dt" sz="half" idx="10"/>
          </p:nvPr>
        </p:nvSpPr>
        <p:spPr/>
        <p:txBody>
          <a:bodyPr/>
          <a:lstStyle/>
          <a:p>
            <a:fld id="{B396618D-019A-44A1-8A8E-97DCB1D000FE}" type="datetimeFigureOut">
              <a:rPr lang="en-US" smtClean="0"/>
              <a:t>9/6/20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39622" y="2275840"/>
            <a:ext cx="10698480" cy="3901440"/>
          </a:xfrm>
        </p:spPr>
        <p:txBody>
          <a:bodyPr anchor="b"/>
          <a:lstStyle>
            <a:lvl1pPr algn="l">
              <a:buNone/>
              <a:defRPr sz="8475" b="1">
                <a:solidFill>
                  <a:schemeClr val="accent1"/>
                </a:solidFill>
              </a:defRPr>
            </a:lvl1pPr>
            <a:extLst/>
          </a:lstStyle>
          <a:p>
            <a:r>
              <a:rPr kumimoji="0" lang="en-US"/>
              <a:t>Click to edit Master title style</a:t>
            </a:r>
          </a:p>
        </p:txBody>
      </p:sp>
      <p:sp>
        <p:nvSpPr>
          <p:cNvPr id="3" name="Text Placeholder 2"/>
          <p:cNvSpPr>
            <a:spLocks noGrp="1"/>
          </p:cNvSpPr>
          <p:nvPr>
            <p:ph type="body" idx="2"/>
          </p:nvPr>
        </p:nvSpPr>
        <p:spPr>
          <a:xfrm>
            <a:off x="19939850" y="6177289"/>
            <a:ext cx="10698480" cy="17946078"/>
          </a:xfrm>
        </p:spPr>
        <p:txBody>
          <a:bodyPr lIns="470258"/>
          <a:lstStyle>
            <a:lvl1pPr marL="70539" marR="70539" indent="0">
              <a:spcBef>
                <a:spcPts val="0"/>
              </a:spcBef>
              <a:buNone/>
              <a:defRPr sz="5400">
                <a:solidFill>
                  <a:schemeClr val="tx1"/>
                </a:solidFill>
              </a:defRPr>
            </a:lvl1pPr>
            <a:lvl2pPr>
              <a:buNone/>
              <a:defRPr sz="4650">
                <a:solidFill>
                  <a:schemeClr val="tx1"/>
                </a:solidFill>
              </a:defRPr>
            </a:lvl2pPr>
            <a:lvl3pPr>
              <a:buNone/>
              <a:defRPr sz="3825">
                <a:solidFill>
                  <a:schemeClr val="tx1"/>
                </a:solidFill>
              </a:defRPr>
            </a:lvl3pPr>
            <a:lvl4pPr>
              <a:buNone/>
              <a:defRPr sz="3450">
                <a:solidFill>
                  <a:schemeClr val="tx1"/>
                </a:solidFill>
              </a:defRPr>
            </a:lvl4pPr>
            <a:lvl5pPr>
              <a:buNone/>
              <a:defRPr sz="3450">
                <a:solidFill>
                  <a:schemeClr val="tx1"/>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1"/>
          </p:nvPr>
        </p:nvSpPr>
        <p:spPr>
          <a:xfrm>
            <a:off x="2740942" y="3968616"/>
            <a:ext cx="16654172" cy="20157448"/>
          </a:xfrm>
        </p:spPr>
        <p:txBody>
          <a:bodyPr/>
          <a:lstStyle>
            <a:lvl1pPr>
              <a:defRPr sz="10800">
                <a:solidFill>
                  <a:schemeClr val="tx1"/>
                </a:solidFill>
              </a:defRPr>
            </a:lvl1pPr>
            <a:lvl2pPr>
              <a:defRPr sz="10050">
                <a:solidFill>
                  <a:schemeClr val="tx1"/>
                </a:solidFill>
              </a:defRPr>
            </a:lvl2pPr>
            <a:lvl3pPr>
              <a:defRPr sz="9225">
                <a:solidFill>
                  <a:schemeClr val="tx1"/>
                </a:solidFill>
              </a:defRPr>
            </a:lvl3pPr>
            <a:lvl4pPr>
              <a:defRPr sz="7725">
                <a:solidFill>
                  <a:schemeClr val="tx1"/>
                </a:solidFill>
              </a:defRPr>
            </a:lvl4pPr>
            <a:lvl5pPr>
              <a:defRPr sz="7725">
                <a:solidFill>
                  <a:schemeClr val="tx1"/>
                </a:solidFill>
              </a:defRPr>
            </a:lvl5pPr>
            <a:lvl6pPr>
              <a:buNone/>
              <a:defRPr/>
            </a:lvl6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396618D-019A-44A1-8A8E-97DCB1D000FE}" type="datetimeFigureOut">
              <a:rPr lang="en-US" smtClean="0"/>
              <a:t>9/6/20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11" name="Round Single Corner Rectangle 10"/>
          <p:cNvSpPr/>
          <p:nvPr/>
        </p:nvSpPr>
        <p:spPr>
          <a:xfrm>
            <a:off x="23042882" y="1852424"/>
            <a:ext cx="8368578" cy="1853184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2" name="Title 1"/>
          <p:cNvSpPr>
            <a:spLocks noGrp="1"/>
          </p:cNvSpPr>
          <p:nvPr>
            <p:ph type="title"/>
          </p:nvPr>
        </p:nvSpPr>
        <p:spPr>
          <a:xfrm>
            <a:off x="1645920" y="21384773"/>
            <a:ext cx="29626560" cy="4486656"/>
          </a:xfrm>
        </p:spPr>
        <p:txBody>
          <a:bodyPr anchor="t"/>
          <a:lstStyle>
            <a:lvl1pPr algn="l">
              <a:buNone/>
              <a:defRPr sz="13875" b="0">
                <a:solidFill>
                  <a:schemeClr val="bg2">
                    <a:shade val="25000"/>
                  </a:schemeClr>
                </a:solidFill>
                <a:effectLst/>
              </a:defRPr>
            </a:lvl1pPr>
            <a:extLst/>
          </a:lstStyle>
          <a:p>
            <a:r>
              <a:rPr kumimoji="0" lang="en-US"/>
              <a:t>Click to edit Master title style</a:t>
            </a:r>
          </a:p>
        </p:txBody>
      </p:sp>
      <p:sp>
        <p:nvSpPr>
          <p:cNvPr id="4" name="Text Placeholder 3"/>
          <p:cNvSpPr>
            <a:spLocks noGrp="1"/>
          </p:cNvSpPr>
          <p:nvPr>
            <p:ph type="body" sz="half" idx="2"/>
          </p:nvPr>
        </p:nvSpPr>
        <p:spPr bwMode="grayWhite">
          <a:xfrm>
            <a:off x="23265764" y="2275840"/>
            <a:ext cx="8065008" cy="17968982"/>
          </a:xfrm>
        </p:spPr>
        <p:txBody>
          <a:bodyPr lIns="470258"/>
          <a:lstStyle>
            <a:lvl1pPr marL="176347" indent="0" algn="l">
              <a:spcBef>
                <a:spcPts val="0"/>
              </a:spcBef>
              <a:buNone/>
              <a:defRPr sz="5400">
                <a:solidFill>
                  <a:srgbClr val="FFFFFF"/>
                </a:solidFill>
              </a:defRPr>
            </a:lvl1pPr>
            <a:lvl2pPr>
              <a:defRPr sz="4650">
                <a:solidFill>
                  <a:srgbClr val="FFFFFF"/>
                </a:solidFill>
              </a:defRPr>
            </a:lvl2pPr>
            <a:lvl3pPr>
              <a:defRPr sz="3825">
                <a:solidFill>
                  <a:srgbClr val="FFFFFF"/>
                </a:solidFill>
              </a:defRPr>
            </a:lvl3pPr>
            <a:lvl4pPr>
              <a:defRPr sz="3450">
                <a:solidFill>
                  <a:srgbClr val="FFFFFF"/>
                </a:solidFill>
              </a:defRPr>
            </a:lvl4pPr>
            <a:lvl5pPr>
              <a:defRPr sz="3450">
                <a:solidFill>
                  <a:srgbClr val="FFFFFF"/>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396618D-019A-44A1-8A8E-97DCB1D000FE}" type="datetimeFigureOut">
              <a:rPr lang="en-US" smtClean="0"/>
              <a:t>9/6/20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B7BC4F-1CFE-4E14-BB2F-76C97430A180}" type="slidenum">
              <a:rPr lang="en-US" smtClean="0"/>
              <a:t>‹#›</a:t>
            </a:fld>
            <a:endParaRPr lang="en-US" dirty="0"/>
          </a:p>
        </p:txBody>
      </p:sp>
      <p:sp>
        <p:nvSpPr>
          <p:cNvPr id="3" name="Picture Placeholder 2"/>
          <p:cNvSpPr>
            <a:spLocks noGrp="1"/>
          </p:cNvSpPr>
          <p:nvPr>
            <p:ph type="pic" idx="1"/>
          </p:nvPr>
        </p:nvSpPr>
        <p:spPr>
          <a:xfrm>
            <a:off x="1517328" y="1859277"/>
            <a:ext cx="21331124" cy="18531840"/>
          </a:xfrm>
          <a:prstGeom prst="snipRoundRect">
            <a:avLst>
              <a:gd name="adj1" fmla="val 1040"/>
              <a:gd name="adj2" fmla="val 0"/>
            </a:avLst>
          </a:prstGeom>
          <a:solidFill>
            <a:schemeClr val="bg2">
              <a:shade val="10000"/>
            </a:schemeClr>
          </a:solidFill>
        </p:spPr>
        <p:txBody>
          <a:bodyPr/>
          <a:lstStyle>
            <a:lvl1pPr marL="0" indent="0">
              <a:buNone/>
              <a:defRPr sz="12375"/>
            </a:lvl1pPr>
            <a:extLst/>
          </a:lstStyle>
          <a:p>
            <a:r>
              <a:rPr kumimoji="0" lang="en-US" dirty="0"/>
              <a:t>Click icon to add picture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810512" y="21262848"/>
            <a:ext cx="29461968" cy="4486656"/>
          </a:xfrm>
        </p:spPr>
        <p:txBody>
          <a:bodyPr/>
          <a:lstStyle/>
          <a:p>
            <a:r>
              <a:rPr kumimoji="0" lang="en-US"/>
              <a:t>Click to edit Master title style</a:t>
            </a:r>
          </a:p>
        </p:txBody>
      </p:sp>
      <p:sp>
        <p:nvSpPr>
          <p:cNvPr id="3" name="Vertical Text Placeholder 2"/>
          <p:cNvSpPr>
            <a:spLocks noGrp="1"/>
          </p:cNvSpPr>
          <p:nvPr>
            <p:ph type="body" orient="vert" idx="1"/>
          </p:nvPr>
        </p:nvSpPr>
        <p:spPr>
          <a:xfrm>
            <a:off x="1810512" y="2262836"/>
            <a:ext cx="29461968" cy="1786859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396618D-019A-44A1-8A8E-97DCB1D000FE}" type="datetimeFigureOut">
              <a:rPr lang="en-US" smtClean="0"/>
              <a:t>9/6/20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2275859"/>
            <a:ext cx="7132320" cy="2243327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920240" y="2275851"/>
            <a:ext cx="21396960" cy="2243328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396618D-019A-44A1-8A8E-97DCB1D000FE}" type="datetimeFigureOut">
              <a:rPr lang="en-US" smtClean="0"/>
              <a:t>9/6/20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B7BC4F-1CFE-4E14-BB2F-76C97430A180}"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D4000"/>
        </a:solidFill>
        <a:effectLst/>
      </p:bgPr>
    </p:bg>
    <p:spTree>
      <p:nvGrpSpPr>
        <p:cNvPr id="1" name=""/>
        <p:cNvGrpSpPr/>
        <p:nvPr/>
      </p:nvGrpSpPr>
      <p:grpSpPr>
        <a:xfrm>
          <a:off x="0" y="0"/>
          <a:ext cx="0" cy="0"/>
          <a:chOff x="0" y="0"/>
          <a:chExt cx="0" cy="0"/>
        </a:xfrm>
      </p:grpSpPr>
      <p:sp>
        <p:nvSpPr>
          <p:cNvPr id="7" name="Rounded Rectangle 6"/>
          <p:cNvSpPr/>
          <p:nvPr/>
        </p:nvSpPr>
        <p:spPr>
          <a:xfrm>
            <a:off x="1097282" y="1404520"/>
            <a:ext cx="30715398" cy="26439761"/>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9" name="Rounded Rectangle 8"/>
          <p:cNvSpPr/>
          <p:nvPr/>
        </p:nvSpPr>
        <p:spPr>
          <a:xfrm>
            <a:off x="1506949" y="1852424"/>
            <a:ext cx="29904512" cy="2340864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352694" tIns="176347" rIns="352694" bIns="176347" anchor="ctr"/>
          <a:lstStyle/>
          <a:p>
            <a:pPr algn="ctr" eaLnBrk="1" latinLnBrk="0" hangingPunct="1"/>
            <a:endParaRPr kumimoji="0" lang="en-US" sz="5242" dirty="0"/>
          </a:p>
        </p:txBody>
      </p:sp>
      <p:sp>
        <p:nvSpPr>
          <p:cNvPr id="13" name="Title Placeholder 12"/>
          <p:cNvSpPr>
            <a:spLocks noGrp="1"/>
          </p:cNvSpPr>
          <p:nvPr>
            <p:ph type="title"/>
          </p:nvPr>
        </p:nvSpPr>
        <p:spPr>
          <a:xfrm>
            <a:off x="1810512" y="21271850"/>
            <a:ext cx="29461968" cy="4486656"/>
          </a:xfrm>
          <a:prstGeom prst="rect">
            <a:avLst/>
          </a:prstGeom>
        </p:spPr>
        <p:txBody>
          <a:bodyPr vert="horz" lIns="470258" tIns="235129" rIns="470258" bIns="235129" anchor="b">
            <a:normAutofit/>
          </a:bodyPr>
          <a:lstStyle/>
          <a:p>
            <a:r>
              <a:rPr kumimoji="0" lang="en-US"/>
              <a:t>Click to edit Master title style</a:t>
            </a:r>
          </a:p>
        </p:txBody>
      </p:sp>
      <p:sp>
        <p:nvSpPr>
          <p:cNvPr id="4" name="Text Placeholder 3"/>
          <p:cNvSpPr>
            <a:spLocks noGrp="1"/>
          </p:cNvSpPr>
          <p:nvPr>
            <p:ph type="body" idx="1"/>
          </p:nvPr>
        </p:nvSpPr>
        <p:spPr>
          <a:xfrm>
            <a:off x="1810512" y="2262836"/>
            <a:ext cx="29461968" cy="17868595"/>
          </a:xfrm>
          <a:prstGeom prst="rect">
            <a:avLst/>
          </a:prstGeom>
        </p:spPr>
        <p:txBody>
          <a:bodyPr vert="horz" lIns="940515" tIns="470258" rIns="470258" bIns="235129">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5" name="Date Placeholder 24"/>
          <p:cNvSpPr>
            <a:spLocks noGrp="1"/>
          </p:cNvSpPr>
          <p:nvPr>
            <p:ph type="dt" sz="half" idx="2"/>
          </p:nvPr>
        </p:nvSpPr>
        <p:spPr>
          <a:xfrm>
            <a:off x="13594781" y="26077336"/>
            <a:ext cx="8229600" cy="1557866"/>
          </a:xfrm>
          <a:prstGeom prst="rect">
            <a:avLst/>
          </a:prstGeom>
        </p:spPr>
        <p:txBody>
          <a:bodyPr vert="horz" lIns="470258" tIns="235129" rIns="470258" bIns="235129" anchor="b"/>
          <a:lstStyle>
            <a:lvl1pPr algn="r" eaLnBrk="1" latinLnBrk="0" hangingPunct="1">
              <a:defRPr kumimoji="0" sz="3825">
                <a:solidFill>
                  <a:schemeClr val="bg2">
                    <a:shade val="50000"/>
                  </a:schemeClr>
                </a:solidFill>
              </a:defRPr>
            </a:lvl1pPr>
            <a:extLst/>
          </a:lstStyle>
          <a:p>
            <a:fld id="{B396618D-019A-44A1-8A8E-97DCB1D000FE}" type="datetimeFigureOut">
              <a:rPr lang="en-US" smtClean="0"/>
              <a:t>9/6/20</a:t>
            </a:fld>
            <a:endParaRPr lang="en-US" dirty="0"/>
          </a:p>
        </p:txBody>
      </p:sp>
      <p:sp>
        <p:nvSpPr>
          <p:cNvPr id="18" name="Footer Placeholder 17"/>
          <p:cNvSpPr>
            <a:spLocks noGrp="1"/>
          </p:cNvSpPr>
          <p:nvPr>
            <p:ph type="ftr" sz="quarter" idx="3"/>
          </p:nvPr>
        </p:nvSpPr>
        <p:spPr>
          <a:xfrm>
            <a:off x="21824381" y="26077336"/>
            <a:ext cx="8229600" cy="1557866"/>
          </a:xfrm>
          <a:prstGeom prst="rect">
            <a:avLst/>
          </a:prstGeom>
        </p:spPr>
        <p:txBody>
          <a:bodyPr vert="horz" lIns="470258" tIns="235129" rIns="470258" bIns="235129" anchor="b"/>
          <a:lstStyle>
            <a:lvl1pPr algn="l" eaLnBrk="1" latinLnBrk="0" hangingPunct="1">
              <a:defRPr kumimoji="0" sz="3825">
                <a:solidFill>
                  <a:schemeClr val="bg2">
                    <a:shade val="50000"/>
                  </a:schemeClr>
                </a:solidFill>
              </a:defRPr>
            </a:lvl1pPr>
            <a:extLst/>
          </a:lstStyle>
          <a:p>
            <a:endParaRPr lang="en-US" dirty="0"/>
          </a:p>
        </p:txBody>
      </p:sp>
      <p:sp>
        <p:nvSpPr>
          <p:cNvPr id="5" name="Slide Number Placeholder 4"/>
          <p:cNvSpPr>
            <a:spLocks noGrp="1"/>
          </p:cNvSpPr>
          <p:nvPr>
            <p:ph type="sldNum" sz="quarter" idx="4"/>
          </p:nvPr>
        </p:nvSpPr>
        <p:spPr>
          <a:xfrm>
            <a:off x="30053981" y="26077336"/>
            <a:ext cx="1645920" cy="1557866"/>
          </a:xfrm>
          <a:prstGeom prst="rect">
            <a:avLst/>
          </a:prstGeom>
        </p:spPr>
        <p:txBody>
          <a:bodyPr vert="horz" lIns="470258" tIns="235129" rIns="470258" bIns="235129" anchor="b"/>
          <a:lstStyle>
            <a:lvl1pPr algn="r" eaLnBrk="1" latinLnBrk="0" hangingPunct="1">
              <a:defRPr kumimoji="0" sz="3825">
                <a:solidFill>
                  <a:schemeClr val="bg2">
                    <a:shade val="50000"/>
                  </a:schemeClr>
                </a:solidFill>
              </a:defRPr>
            </a:lvl1pPr>
            <a:extLst/>
          </a:lstStyle>
          <a:p>
            <a:fld id="{C8B7BC4F-1CFE-4E14-BB2F-76C97430A180}"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13875"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1022810" indent="-1022810" algn="l" rtl="0" eaLnBrk="1" latinLnBrk="0" hangingPunct="1">
        <a:spcBef>
          <a:spcPts val="965"/>
        </a:spcBef>
        <a:buClr>
          <a:schemeClr val="accent1"/>
        </a:buClr>
        <a:buSzPct val="80000"/>
        <a:buFont typeface="Wingdings 2"/>
        <a:buChar char=""/>
        <a:defRPr kumimoji="0" sz="10800" kern="1200">
          <a:solidFill>
            <a:schemeClr val="tx1"/>
          </a:solidFill>
          <a:effectLst/>
          <a:latin typeface="+mn-lt"/>
          <a:ea typeface="+mn-ea"/>
          <a:cs typeface="+mn-cs"/>
        </a:defRPr>
      </a:lvl1pPr>
      <a:lvl2pPr marL="2116160" indent="-775925" algn="l" rtl="0" eaLnBrk="1" latinLnBrk="0" hangingPunct="1">
        <a:spcBef>
          <a:spcPts val="965"/>
        </a:spcBef>
        <a:buClr>
          <a:schemeClr val="accent1"/>
        </a:buClr>
        <a:buSzPct val="100000"/>
        <a:buFont typeface="Verdana"/>
        <a:buChar char="◦"/>
        <a:defRPr kumimoji="0" sz="9225" kern="1200">
          <a:solidFill>
            <a:schemeClr val="tx1"/>
          </a:solidFill>
          <a:latin typeface="+mn-lt"/>
          <a:ea typeface="+mn-ea"/>
          <a:cs typeface="+mn-cs"/>
        </a:defRPr>
      </a:lvl2pPr>
      <a:lvl3pPr marL="3033162" indent="-705386" algn="l" rtl="0" eaLnBrk="1" latinLnBrk="0" hangingPunct="1">
        <a:spcBef>
          <a:spcPts val="965"/>
        </a:spcBef>
        <a:buClr>
          <a:schemeClr val="accent2">
            <a:tint val="85000"/>
            <a:satMod val="285000"/>
          </a:schemeClr>
        </a:buClr>
        <a:buSzPct val="100000"/>
        <a:buFont typeface="Wingdings 2"/>
        <a:buChar char=""/>
        <a:defRPr kumimoji="0" sz="8475" kern="1200">
          <a:solidFill>
            <a:schemeClr val="tx1"/>
          </a:solidFill>
          <a:latin typeface="+mn-lt"/>
          <a:ea typeface="+mn-ea"/>
          <a:cs typeface="+mn-cs"/>
        </a:defRPr>
      </a:lvl3pPr>
      <a:lvl4pPr marL="3950164" indent="-705386" algn="l" rtl="0" eaLnBrk="1" latinLnBrk="0" hangingPunct="1">
        <a:spcBef>
          <a:spcPts val="887"/>
        </a:spcBef>
        <a:buClr>
          <a:schemeClr val="accent2">
            <a:tint val="85000"/>
            <a:satMod val="285000"/>
          </a:schemeClr>
        </a:buClr>
        <a:buSzPct val="112000"/>
        <a:buFont typeface="Verdana"/>
        <a:buChar char="◦"/>
        <a:defRPr kumimoji="0" sz="7350" kern="1200">
          <a:solidFill>
            <a:schemeClr val="tx1"/>
          </a:solidFill>
          <a:latin typeface="+mn-lt"/>
          <a:ea typeface="+mn-ea"/>
          <a:cs typeface="+mn-cs"/>
        </a:defRPr>
      </a:lvl4pPr>
      <a:lvl5pPr marL="4937705" indent="-705386" algn="l" rtl="0" eaLnBrk="1" latinLnBrk="0" hangingPunct="1">
        <a:spcBef>
          <a:spcPts val="965"/>
        </a:spcBef>
        <a:buClr>
          <a:schemeClr val="accent3">
            <a:tint val="85000"/>
            <a:satMod val="275000"/>
          </a:schemeClr>
        </a:buClr>
        <a:buSzPct val="100000"/>
        <a:buFont typeface="Wingdings 2"/>
        <a:buChar char=""/>
        <a:defRPr kumimoji="0" sz="6975" kern="1200">
          <a:solidFill>
            <a:schemeClr val="tx1"/>
          </a:solidFill>
          <a:latin typeface="+mn-lt"/>
          <a:ea typeface="+mn-ea"/>
          <a:cs typeface="+mn-cs"/>
        </a:defRPr>
      </a:lvl5pPr>
      <a:lvl6pPr marL="5748899" indent="-705386" algn="l" rtl="0" eaLnBrk="1" latinLnBrk="0" hangingPunct="1">
        <a:spcBef>
          <a:spcPts val="965"/>
        </a:spcBef>
        <a:buClr>
          <a:schemeClr val="accent3">
            <a:tint val="85000"/>
            <a:satMod val="275000"/>
          </a:schemeClr>
        </a:buClr>
        <a:buSzPct val="100000"/>
        <a:buFont typeface="Verdana"/>
        <a:buChar char="◦"/>
        <a:defRPr kumimoji="0" sz="6525" kern="1200" baseline="0">
          <a:solidFill>
            <a:schemeClr val="tx1"/>
          </a:solidFill>
          <a:latin typeface="+mn-lt"/>
          <a:ea typeface="+mn-ea"/>
          <a:cs typeface="+mn-cs"/>
        </a:defRPr>
      </a:lvl6pPr>
      <a:lvl7pPr marL="6560094" indent="-705386" algn="l" rtl="0" eaLnBrk="1" latinLnBrk="0" hangingPunct="1">
        <a:spcBef>
          <a:spcPts val="983"/>
        </a:spcBef>
        <a:buClr>
          <a:schemeClr val="accent3">
            <a:tint val="85000"/>
            <a:satMod val="275000"/>
          </a:schemeClr>
        </a:buClr>
        <a:buSzPct val="100000"/>
        <a:buFont typeface="Wingdings 2"/>
        <a:buChar char=""/>
        <a:defRPr kumimoji="0" sz="5775" kern="1200">
          <a:solidFill>
            <a:schemeClr val="tx1"/>
          </a:solidFill>
          <a:latin typeface="+mn-lt"/>
          <a:ea typeface="+mn-ea"/>
          <a:cs typeface="+mn-cs"/>
        </a:defRPr>
      </a:lvl7pPr>
      <a:lvl8pPr marL="7406558" indent="-705386" algn="l" rtl="0" eaLnBrk="1" latinLnBrk="0" hangingPunct="1">
        <a:spcBef>
          <a:spcPts val="991"/>
        </a:spcBef>
        <a:buClr>
          <a:schemeClr val="accent3">
            <a:tint val="85000"/>
            <a:satMod val="275000"/>
          </a:schemeClr>
        </a:buClr>
        <a:buSzPct val="100000"/>
        <a:buFont typeface="Verdana"/>
        <a:buChar char="◦"/>
        <a:defRPr kumimoji="0" sz="5775" kern="1200" baseline="0">
          <a:solidFill>
            <a:schemeClr val="tx1"/>
          </a:solidFill>
          <a:latin typeface="+mn-lt"/>
          <a:ea typeface="+mn-ea"/>
          <a:cs typeface="+mn-cs"/>
        </a:defRPr>
      </a:lvl8pPr>
      <a:lvl9pPr marL="8288291" indent="-705386" algn="l" rtl="0" eaLnBrk="1" latinLnBrk="0" hangingPunct="1">
        <a:spcBef>
          <a:spcPts val="983"/>
        </a:spcBef>
        <a:buClr>
          <a:schemeClr val="accent3">
            <a:tint val="85000"/>
            <a:satMod val="275000"/>
          </a:schemeClr>
        </a:buClr>
        <a:buSzPct val="100000"/>
        <a:buFont typeface="Wingdings 2"/>
        <a:buChar char=""/>
        <a:defRPr kumimoji="0" sz="5775"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1763466" algn="l" rtl="0" eaLnBrk="1" latinLnBrk="0" hangingPunct="1">
        <a:defRPr kumimoji="0" kern="1200">
          <a:solidFill>
            <a:schemeClr val="tx1"/>
          </a:solidFill>
          <a:latin typeface="+mn-lt"/>
          <a:ea typeface="+mn-ea"/>
          <a:cs typeface="+mn-cs"/>
        </a:defRPr>
      </a:lvl2pPr>
      <a:lvl3pPr marL="3526932" algn="l" rtl="0" eaLnBrk="1" latinLnBrk="0" hangingPunct="1">
        <a:defRPr kumimoji="0" kern="1200">
          <a:solidFill>
            <a:schemeClr val="tx1"/>
          </a:solidFill>
          <a:latin typeface="+mn-lt"/>
          <a:ea typeface="+mn-ea"/>
          <a:cs typeface="+mn-cs"/>
        </a:defRPr>
      </a:lvl3pPr>
      <a:lvl4pPr marL="5290398" algn="l" rtl="0" eaLnBrk="1" latinLnBrk="0" hangingPunct="1">
        <a:defRPr kumimoji="0" kern="1200">
          <a:solidFill>
            <a:schemeClr val="tx1"/>
          </a:solidFill>
          <a:latin typeface="+mn-lt"/>
          <a:ea typeface="+mn-ea"/>
          <a:cs typeface="+mn-cs"/>
        </a:defRPr>
      </a:lvl4pPr>
      <a:lvl5pPr marL="7053865" algn="l" rtl="0" eaLnBrk="1" latinLnBrk="0" hangingPunct="1">
        <a:defRPr kumimoji="0" kern="1200">
          <a:solidFill>
            <a:schemeClr val="tx1"/>
          </a:solidFill>
          <a:latin typeface="+mn-lt"/>
          <a:ea typeface="+mn-ea"/>
          <a:cs typeface="+mn-cs"/>
        </a:defRPr>
      </a:lvl5pPr>
      <a:lvl6pPr marL="8817331" algn="l" rtl="0" eaLnBrk="1" latinLnBrk="0" hangingPunct="1">
        <a:defRPr kumimoji="0" kern="1200">
          <a:solidFill>
            <a:schemeClr val="tx1"/>
          </a:solidFill>
          <a:latin typeface="+mn-lt"/>
          <a:ea typeface="+mn-ea"/>
          <a:cs typeface="+mn-cs"/>
        </a:defRPr>
      </a:lvl6pPr>
      <a:lvl7pPr marL="10580797" algn="l" rtl="0" eaLnBrk="1" latinLnBrk="0" hangingPunct="1">
        <a:defRPr kumimoji="0" kern="1200">
          <a:solidFill>
            <a:schemeClr val="tx1"/>
          </a:solidFill>
          <a:latin typeface="+mn-lt"/>
          <a:ea typeface="+mn-ea"/>
          <a:cs typeface="+mn-cs"/>
        </a:defRPr>
      </a:lvl7pPr>
      <a:lvl8pPr marL="12344263" algn="l" rtl="0" eaLnBrk="1" latinLnBrk="0" hangingPunct="1">
        <a:defRPr kumimoji="0" kern="1200">
          <a:solidFill>
            <a:schemeClr val="tx1"/>
          </a:solidFill>
          <a:latin typeface="+mn-lt"/>
          <a:ea typeface="+mn-ea"/>
          <a:cs typeface="+mn-cs"/>
        </a:defRPr>
      </a:lvl8pPr>
      <a:lvl9pPr marL="14107729"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D4000">
            <a:alpha val="99000"/>
          </a:srgbClr>
        </a:solidFill>
        <a:effectLst/>
      </p:bgPr>
    </p:bg>
    <p:spTree>
      <p:nvGrpSpPr>
        <p:cNvPr id="1" name=""/>
        <p:cNvGrpSpPr/>
        <p:nvPr/>
      </p:nvGrpSpPr>
      <p:grpSpPr>
        <a:xfrm>
          <a:off x="0" y="0"/>
          <a:ext cx="0" cy="0"/>
          <a:chOff x="0" y="0"/>
          <a:chExt cx="0" cy="0"/>
        </a:xfrm>
      </p:grpSpPr>
      <p:sp>
        <p:nvSpPr>
          <p:cNvPr id="7" name="Rectangle 6"/>
          <p:cNvSpPr/>
          <p:nvPr/>
        </p:nvSpPr>
        <p:spPr>
          <a:xfrm>
            <a:off x="1403088" y="1996451"/>
            <a:ext cx="29984208" cy="2858988"/>
          </a:xfrm>
          <a:prstGeom prst="rect">
            <a:avLst/>
          </a:prstGeom>
        </p:spPr>
        <p:txBody>
          <a:bodyPr wrap="square">
            <a:spAutoFit/>
          </a:bodyPr>
          <a:lstStyle/>
          <a:p>
            <a:pPr algn="ctr"/>
            <a:r>
              <a:rPr lang="en-US" b="1" dirty="0"/>
              <a:t>Utilizing High Impact Practices to </a:t>
            </a:r>
          </a:p>
          <a:p>
            <a:pPr algn="ctr"/>
            <a:r>
              <a:rPr lang="en-US" b="1" dirty="0"/>
              <a:t>Improve First-Year College Experiences</a:t>
            </a:r>
          </a:p>
          <a:p>
            <a:pPr algn="ctr"/>
            <a:r>
              <a:rPr lang="en-US" sz="4000" dirty="0">
                <a:solidFill>
                  <a:schemeClr val="accent4">
                    <a:lumMod val="75000"/>
                  </a:schemeClr>
                </a:solidFill>
                <a:latin typeface="Arial" panose="020B0604020202020204" pitchFamily="34" charset="0"/>
                <a:cs typeface="Arial" panose="020B0604020202020204" pitchFamily="34" charset="0"/>
              </a:rPr>
              <a:t>Jenny Bennett &amp; Kellie Enns</a:t>
            </a:r>
            <a:endParaRPr lang="en-US" sz="6600" b="1" dirty="0">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67C80BE1-8187-4468-AB08-90E0C054A2BC}"/>
              </a:ext>
            </a:extLst>
          </p:cNvPr>
          <p:cNvSpPr txBox="1"/>
          <p:nvPr/>
        </p:nvSpPr>
        <p:spPr>
          <a:xfrm>
            <a:off x="1758007" y="7614370"/>
            <a:ext cx="29402386" cy="1200329"/>
          </a:xfrm>
          <a:prstGeom prst="rect">
            <a:avLst/>
          </a:prstGeom>
          <a:noFill/>
        </p:spPr>
        <p:txBody>
          <a:bodyPr wrap="square" rtlCol="0">
            <a:spAutoFit/>
          </a:bodyPr>
          <a:lstStyle/>
          <a:p>
            <a:pPr marL="571500" indent="-571500">
              <a:buFont typeface="Arial" panose="020B0604020202020204" pitchFamily="34" charset="0"/>
              <a:buChar char="•"/>
            </a:pPr>
            <a:endParaRPr lang="en-US" sz="3600" dirty="0"/>
          </a:p>
          <a:p>
            <a:endParaRPr lang="en-US" sz="3600" i="1" dirty="0">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D2FD888C-0F4C-8C48-AB47-71BFC53FC260}"/>
              </a:ext>
            </a:extLst>
          </p:cNvPr>
          <p:cNvSpPr/>
          <p:nvPr/>
        </p:nvSpPr>
        <p:spPr>
          <a:xfrm>
            <a:off x="1478103" y="5077113"/>
            <a:ext cx="29834177" cy="5241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E8D1C768-CFD4-4352-B75A-91560039F438}"/>
              </a:ext>
            </a:extLst>
          </p:cNvPr>
          <p:cNvSpPr txBox="1"/>
          <p:nvPr/>
        </p:nvSpPr>
        <p:spPr>
          <a:xfrm>
            <a:off x="2019408" y="11208739"/>
            <a:ext cx="29402386" cy="553998"/>
          </a:xfrm>
          <a:prstGeom prst="rect">
            <a:avLst/>
          </a:prstGeom>
          <a:noFill/>
        </p:spPr>
        <p:txBody>
          <a:bodyPr wrap="square" rtlCol="0">
            <a:spAutoFit/>
          </a:bodyPr>
          <a:lstStyle/>
          <a:p>
            <a:pPr algn="ctr"/>
            <a:endParaRPr lang="en-US" sz="3000" i="1"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B7AF70C4-854B-404E-8199-06E19F176940}"/>
              </a:ext>
            </a:extLst>
          </p:cNvPr>
          <p:cNvSpPr txBox="1"/>
          <p:nvPr/>
        </p:nvSpPr>
        <p:spPr>
          <a:xfrm>
            <a:off x="1398504" y="24840042"/>
            <a:ext cx="30121392" cy="2000548"/>
          </a:xfrm>
          <a:prstGeom prst="rect">
            <a:avLst/>
          </a:prstGeom>
          <a:noFill/>
        </p:spPr>
        <p:txBody>
          <a:bodyPr wrap="square" rtlCol="0">
            <a:spAutoFit/>
          </a:bodyPr>
          <a:lstStyle/>
          <a:p>
            <a:r>
              <a:rPr lang="en-US" sz="2800" b="1" i="1" dirty="0">
                <a:solidFill>
                  <a:schemeClr val="accent4">
                    <a:lumMod val="75000"/>
                  </a:schemeClr>
                </a:solidFill>
                <a:latin typeface="Arial" panose="020B0604020202020204" pitchFamily="34" charset="0"/>
                <a:cs typeface="Arial" panose="020B0604020202020204" pitchFamily="34" charset="0"/>
              </a:rPr>
              <a:t>Conclusions/Recommendations</a:t>
            </a:r>
          </a:p>
          <a:p>
            <a:r>
              <a:rPr lang="en-US" sz="2400" dirty="0"/>
              <a:t>Analysis of student reflections from the three years of this course, it is evident that the HIPs utilized expanded knowledge of agriculture and sense of community. There is the potential for a positive effect on student retention within the college, and further research should be conducted to see if students in the three cohorts have been retained. In the voice of a student participant: </a:t>
            </a:r>
            <a:r>
              <a:rPr lang="en-US" sz="2400" dirty="0">
                <a:cs typeface="Arial" panose="020B0604020202020204" pitchFamily="34" charset="0"/>
              </a:rPr>
              <a:t>“</a:t>
            </a:r>
            <a:r>
              <a:rPr lang="en-US" sz="2400" dirty="0">
                <a:solidFill>
                  <a:srgbClr val="000000"/>
                </a:solidFill>
                <a:effectLst/>
                <a:ea typeface="Calibri" panose="020F0502020204030204" pitchFamily="34" charset="0"/>
                <a:cs typeface="Arial" panose="020B0604020202020204" pitchFamily="34" charset="0"/>
              </a:rPr>
              <a:t>All around, it was a very valuable experience, and I would 100% do it again. The  information that I did gain was very fascinating and allowed me to get one step closer to having the knowledge of the students around me that spent their whole lives around agriculture.”</a:t>
            </a:r>
            <a:r>
              <a:rPr lang="en-US" sz="2400" dirty="0">
                <a:cs typeface="Arial" panose="020B0604020202020204" pitchFamily="34" charset="0"/>
              </a:rPr>
              <a:t> </a:t>
            </a:r>
            <a:endParaRPr lang="en-US" sz="2400" i="1" dirty="0">
              <a:cs typeface="Arial" panose="020B0604020202020204" pitchFamily="34" charset="0"/>
            </a:endParaRPr>
          </a:p>
        </p:txBody>
      </p:sp>
      <p:sp>
        <p:nvSpPr>
          <p:cNvPr id="10" name="TextBox 9">
            <a:extLst>
              <a:ext uri="{FF2B5EF4-FFF2-40B4-BE49-F238E27FC236}">
                <a16:creationId xmlns:a16="http://schemas.microsoft.com/office/drawing/2014/main" id="{AF415C45-7EE1-4882-96FC-465B57B5157B}"/>
              </a:ext>
            </a:extLst>
          </p:cNvPr>
          <p:cNvSpPr txBox="1"/>
          <p:nvPr/>
        </p:nvSpPr>
        <p:spPr>
          <a:xfrm>
            <a:off x="1485192" y="26498434"/>
            <a:ext cx="29402386" cy="1323439"/>
          </a:xfrm>
          <a:prstGeom prst="rect">
            <a:avLst/>
          </a:prstGeom>
          <a:noFill/>
        </p:spPr>
        <p:txBody>
          <a:bodyPr wrap="square" rtlCol="0">
            <a:spAutoFit/>
          </a:bodyPr>
          <a:lstStyle/>
          <a:p>
            <a:endParaRPr lang="en-US" sz="2800" b="1" i="1" dirty="0">
              <a:solidFill>
                <a:schemeClr val="accent4">
                  <a:lumMod val="75000"/>
                </a:schemeClr>
              </a:solidFill>
              <a:latin typeface="Arial" panose="020B0604020202020204" pitchFamily="34" charset="0"/>
              <a:cs typeface="Arial" panose="020B0604020202020204" pitchFamily="34" charset="0"/>
            </a:endParaRPr>
          </a:p>
          <a:p>
            <a:r>
              <a:rPr lang="en-US" sz="2800" b="1" i="1" dirty="0">
                <a:solidFill>
                  <a:schemeClr val="accent4">
                    <a:lumMod val="75000"/>
                  </a:schemeClr>
                </a:solidFill>
                <a:latin typeface="Arial" panose="020B0604020202020204" pitchFamily="34" charset="0"/>
                <a:cs typeface="Arial" panose="020B0604020202020204" pitchFamily="34" charset="0"/>
              </a:rPr>
              <a:t>References</a:t>
            </a:r>
          </a:p>
          <a:p>
            <a:r>
              <a:rPr lang="en-US" sz="2400" dirty="0">
                <a:latin typeface="Arial" panose="020B0604020202020204" pitchFamily="34" charset="0"/>
                <a:cs typeface="Arial" panose="020B0604020202020204" pitchFamily="34" charset="0"/>
              </a:rPr>
              <a:t>See poster abstract for full reference citations</a:t>
            </a:r>
            <a:endParaRPr lang="en-US" sz="2400" i="1" dirty="0">
              <a:latin typeface="Arial" panose="020B0604020202020204" pitchFamily="34" charset="0"/>
              <a:cs typeface="Arial" panose="020B0604020202020204" pitchFamily="34" charset="0"/>
            </a:endParaRPr>
          </a:p>
        </p:txBody>
      </p:sp>
      <p:grpSp>
        <p:nvGrpSpPr>
          <p:cNvPr id="37" name="Group 36">
            <a:extLst>
              <a:ext uri="{FF2B5EF4-FFF2-40B4-BE49-F238E27FC236}">
                <a16:creationId xmlns:a16="http://schemas.microsoft.com/office/drawing/2014/main" id="{564023C9-3E7A-42FC-98B7-5B74C2005849}"/>
              </a:ext>
            </a:extLst>
          </p:cNvPr>
          <p:cNvGrpSpPr/>
          <p:nvPr/>
        </p:nvGrpSpPr>
        <p:grpSpPr>
          <a:xfrm>
            <a:off x="1004647" y="5642824"/>
            <a:ext cx="30828734" cy="18525272"/>
            <a:chOff x="-33876907" y="11838479"/>
            <a:chExt cx="30828734" cy="19491724"/>
          </a:xfrm>
        </p:grpSpPr>
        <p:sp>
          <p:nvSpPr>
            <p:cNvPr id="30" name="TextBox 29"/>
            <p:cNvSpPr txBox="1"/>
            <p:nvPr/>
          </p:nvSpPr>
          <p:spPr>
            <a:xfrm>
              <a:off x="-33510284" y="11838479"/>
              <a:ext cx="30462111" cy="9188764"/>
            </a:xfrm>
            <a:prstGeom prst="rect">
              <a:avLst/>
            </a:prstGeom>
            <a:noFill/>
          </p:spPr>
          <p:txBody>
            <a:bodyPr wrap="square" rtlCol="0">
              <a:spAutoFit/>
            </a:bodyPr>
            <a:lstStyle/>
            <a:p>
              <a:r>
                <a:rPr lang="en-US" sz="2800" b="1" i="1" dirty="0">
                  <a:solidFill>
                    <a:schemeClr val="accent4">
                      <a:lumMod val="75000"/>
                    </a:schemeClr>
                  </a:solidFill>
                  <a:latin typeface="Arial" panose="020B0604020202020204" pitchFamily="34" charset="0"/>
                  <a:cs typeface="Arial" panose="020B0604020202020204" pitchFamily="34" charset="0"/>
                </a:rPr>
                <a:t>Introduction/Purpose of the Study</a:t>
              </a:r>
            </a:p>
            <a:p>
              <a:r>
                <a:rPr lang="en-US" sz="2400" dirty="0"/>
                <a:t>Nearly two-thirds of incoming students at Colorado State University, College of Agricultural Sciences (CAS) do not come from an agricultural background (Jeracki, 2019) and recent data from Institutional Research, Planning, and Effectiveness (2018, p.53) show that the CAS falls below the University average for first-year retention. </a:t>
              </a:r>
            </a:p>
            <a:p>
              <a:endParaRPr lang="en-US" sz="2800" b="1" i="1" dirty="0">
                <a:solidFill>
                  <a:schemeClr val="accent4">
                    <a:lumMod val="75000"/>
                  </a:schemeClr>
                </a:solidFill>
                <a:latin typeface="Arial" panose="020B0604020202020204" pitchFamily="34" charset="0"/>
                <a:cs typeface="Arial" panose="020B0604020202020204" pitchFamily="34" charset="0"/>
              </a:endParaRPr>
            </a:p>
            <a:p>
              <a:r>
                <a:rPr lang="en-US" sz="2800" b="1" i="1" dirty="0">
                  <a:solidFill>
                    <a:schemeClr val="accent4">
                      <a:lumMod val="75000"/>
                    </a:schemeClr>
                  </a:solidFill>
                  <a:latin typeface="Arial" panose="020B0604020202020204" pitchFamily="34" charset="0"/>
                  <a:cs typeface="Arial" panose="020B0604020202020204" pitchFamily="34" charset="0"/>
                </a:rPr>
                <a:t>First Year College Experiences Class</a:t>
              </a:r>
            </a:p>
            <a:p>
              <a:r>
                <a:rPr lang="en-US" sz="2400" dirty="0"/>
                <a:t>Contemporary Agriculture Systems, a first-year experiences course, utilized High Impact Practices (HIPs) (Kuh, 2008) to achieve the following goals: improved agricultural literacy through experiences across a diverse agriculture industry in Colorado, and sense of community between students, student mentors from CAS, industry leaders, and CAS faculty. Three HIPs were implemented: the first-year experience, multi-faceted collaboration, and intensive writing. Students participated in an agriculture field experience, and the next week a class debrief where they met in small cohort groups to participate in a discussion and reinforcement activities. These agricultural experiences varied from farm tours, to processing facilities, CSU Experiment Station (ARDEC), and local grocery stores and farmers markets.  Debriefs took place in a large classroom with flexible seating to allow for a more collaborative classroom environment. </a:t>
              </a:r>
            </a:p>
            <a:p>
              <a:endParaRPr lang="en-US" sz="2800" b="1" i="1" dirty="0">
                <a:solidFill>
                  <a:schemeClr val="accent4">
                    <a:lumMod val="75000"/>
                  </a:schemeClr>
                </a:solidFill>
                <a:latin typeface="Arial" panose="020B0604020202020204" pitchFamily="34" charset="0"/>
                <a:cs typeface="Arial" panose="020B0604020202020204" pitchFamily="34" charset="0"/>
              </a:endParaRPr>
            </a:p>
            <a:p>
              <a:r>
                <a:rPr lang="en-US" sz="2800" b="1" i="1" dirty="0">
                  <a:solidFill>
                    <a:schemeClr val="accent4">
                      <a:lumMod val="75000"/>
                    </a:schemeClr>
                  </a:solidFill>
                  <a:latin typeface="Arial" panose="020B0604020202020204" pitchFamily="34" charset="0"/>
                  <a:cs typeface="Arial" panose="020B0604020202020204" pitchFamily="34" charset="0"/>
                </a:rPr>
                <a:t>Methods</a:t>
              </a:r>
              <a:endParaRPr lang="en-US" sz="2800" dirty="0"/>
            </a:p>
            <a:p>
              <a:r>
                <a:rPr lang="en-US" sz="2400" dirty="0"/>
                <a:t>Following each experience, students responded to a reflective writing prompt. Utilizing the broad goals of the course, the team read through the reflections allowing the student responses to inform the researcher’s views of the themes surrounding the course goals. Standards of rigor were followed for this research including triangulation, member checks, and conducting an external audit with course participants (Creswell, 2005).</a:t>
              </a:r>
            </a:p>
            <a:p>
              <a:endParaRPr lang="en-US" sz="2800" b="1" i="1" dirty="0">
                <a:solidFill>
                  <a:schemeClr val="accent4">
                    <a:lumMod val="75000"/>
                  </a:schemeClr>
                </a:solidFill>
                <a:latin typeface="Arial" panose="020B0604020202020204" pitchFamily="34" charset="0"/>
                <a:cs typeface="Arial" panose="020B0604020202020204" pitchFamily="34" charset="0"/>
              </a:endParaRPr>
            </a:p>
            <a:p>
              <a:r>
                <a:rPr lang="en-US" sz="2800" b="1" i="1" dirty="0">
                  <a:solidFill>
                    <a:schemeClr val="accent4">
                      <a:lumMod val="75000"/>
                    </a:schemeClr>
                  </a:solidFill>
                  <a:latin typeface="Arial" panose="020B0604020202020204" pitchFamily="34" charset="0"/>
                  <a:cs typeface="Arial" panose="020B0604020202020204" pitchFamily="34" charset="0"/>
                </a:rPr>
                <a:t>Results/Themes</a:t>
              </a:r>
              <a:endParaRPr lang="en-US" sz="2400" b="1" i="1" dirty="0">
                <a:solidFill>
                  <a:schemeClr val="accent4">
                    <a:lumMod val="75000"/>
                  </a:schemeClr>
                </a:solidFill>
                <a:latin typeface="Arial" panose="020B0604020202020204" pitchFamily="34" charset="0"/>
                <a:cs typeface="Arial" panose="020B0604020202020204" pitchFamily="34" charset="0"/>
              </a:endParaRPr>
            </a:p>
            <a:p>
              <a:endParaRPr lang="en-US" sz="2800" i="1" dirty="0">
                <a:latin typeface="Arial" panose="020B0604020202020204" pitchFamily="34" charset="0"/>
                <a:cs typeface="Arial" panose="020B0604020202020204" pitchFamily="34" charset="0"/>
              </a:endParaRPr>
            </a:p>
            <a:p>
              <a:endParaRPr lang="en-US" sz="3000" dirty="0"/>
            </a:p>
            <a:p>
              <a:pPr marL="571500" indent="-571500">
                <a:buFont typeface="Arial" panose="020B0604020202020204" pitchFamily="34" charset="0"/>
                <a:buChar char="•"/>
              </a:pPr>
              <a:endParaRPr lang="en-US" sz="3000" dirty="0"/>
            </a:p>
            <a:p>
              <a:pPr algn="ctr"/>
              <a:endParaRPr lang="en-US" sz="3750" i="1" dirty="0">
                <a:latin typeface="Arial" panose="020B0604020202020204" pitchFamily="34" charset="0"/>
                <a:cs typeface="Arial" panose="020B0604020202020204" pitchFamily="34" charset="0"/>
              </a:endParaRPr>
            </a:p>
          </p:txBody>
        </p:sp>
        <p:cxnSp>
          <p:nvCxnSpPr>
            <p:cNvPr id="33" name="Straight Connector 32">
              <a:extLst>
                <a:ext uri="{FF2B5EF4-FFF2-40B4-BE49-F238E27FC236}">
                  <a16:creationId xmlns:a16="http://schemas.microsoft.com/office/drawing/2014/main" id="{91C1F756-7205-4146-A0B7-325C29A07477}"/>
                </a:ext>
              </a:extLst>
            </p:cNvPr>
            <p:cNvCxnSpPr>
              <a:cxnSpLocks/>
            </p:cNvCxnSpPr>
            <p:nvPr/>
          </p:nvCxnSpPr>
          <p:spPr>
            <a:xfrm>
              <a:off x="-33876907" y="31330203"/>
              <a:ext cx="30409138" cy="0"/>
            </a:xfrm>
            <a:prstGeom prst="line">
              <a:avLst/>
            </a:prstGeom>
          </p:spPr>
          <p:style>
            <a:lnRef idx="1">
              <a:schemeClr val="accent4"/>
            </a:lnRef>
            <a:fillRef idx="0">
              <a:schemeClr val="accent4"/>
            </a:fillRef>
            <a:effectRef idx="0">
              <a:schemeClr val="accent4"/>
            </a:effectRef>
            <a:fontRef idx="minor">
              <a:schemeClr val="tx1"/>
            </a:fontRef>
          </p:style>
        </p:cxnSp>
      </p:grpSp>
      <p:sp>
        <p:nvSpPr>
          <p:cNvPr id="62" name="TextBox 61">
            <a:extLst>
              <a:ext uri="{FF2B5EF4-FFF2-40B4-BE49-F238E27FC236}">
                <a16:creationId xmlns:a16="http://schemas.microsoft.com/office/drawing/2014/main" id="{537AAB90-1260-48C3-88D5-F513C5DD2E3C}"/>
              </a:ext>
            </a:extLst>
          </p:cNvPr>
          <p:cNvSpPr txBox="1"/>
          <p:nvPr/>
        </p:nvSpPr>
        <p:spPr>
          <a:xfrm>
            <a:off x="-15526554" y="15167758"/>
            <a:ext cx="7934460" cy="1167884"/>
          </a:xfrm>
          <a:prstGeom prst="rect">
            <a:avLst/>
          </a:prstGeom>
          <a:noFill/>
        </p:spPr>
        <p:txBody>
          <a:bodyPr wrap="square" rtlCol="0">
            <a:spAutoFit/>
          </a:bodyPr>
          <a:lstStyle/>
          <a:p>
            <a:pPr algn="ctr"/>
            <a:endParaRPr lang="en-US" dirty="0"/>
          </a:p>
        </p:txBody>
      </p:sp>
      <p:grpSp>
        <p:nvGrpSpPr>
          <p:cNvPr id="70" name="Group 69">
            <a:extLst>
              <a:ext uri="{FF2B5EF4-FFF2-40B4-BE49-F238E27FC236}">
                <a16:creationId xmlns:a16="http://schemas.microsoft.com/office/drawing/2014/main" id="{77584CA4-9C4E-4A26-A383-C3493C493ABE}"/>
              </a:ext>
            </a:extLst>
          </p:cNvPr>
          <p:cNvGrpSpPr/>
          <p:nvPr/>
        </p:nvGrpSpPr>
        <p:grpSpPr>
          <a:xfrm>
            <a:off x="1245588" y="12410201"/>
            <a:ext cx="30462111" cy="12366029"/>
            <a:chOff x="-24054047" y="14989383"/>
            <a:chExt cx="30041511" cy="12366029"/>
          </a:xfrm>
        </p:grpSpPr>
        <p:sp>
          <p:nvSpPr>
            <p:cNvPr id="23" name="Text Box 2">
              <a:extLst>
                <a:ext uri="{FF2B5EF4-FFF2-40B4-BE49-F238E27FC236}">
                  <a16:creationId xmlns:a16="http://schemas.microsoft.com/office/drawing/2014/main" id="{EBBBB0E1-9583-41A8-B23D-A1FF05C90297}"/>
                </a:ext>
              </a:extLst>
            </p:cNvPr>
            <p:cNvSpPr txBox="1">
              <a:spLocks noChangeArrowheads="1"/>
            </p:cNvSpPr>
            <p:nvPr/>
          </p:nvSpPr>
          <p:spPr bwMode="auto">
            <a:xfrm>
              <a:off x="-24054047" y="14989383"/>
              <a:ext cx="30041511" cy="12366029"/>
            </a:xfrm>
            <a:prstGeom prst="rect">
              <a:avLst/>
            </a:prstGeom>
            <a:solidFill>
              <a:srgbClr val="FAF6E5"/>
            </a:solidFill>
            <a:ln w="76200">
              <a:solidFill>
                <a:schemeClr val="accent4">
                  <a:lumMod val="75000"/>
                </a:schemeClr>
              </a:solidFill>
              <a:miter lim="800000"/>
              <a:headEnd/>
              <a:tailEnd/>
            </a:ln>
          </p:spPr>
          <p:txBody>
            <a:bodyPr rot="0" vert="horz" wrap="square" lIns="91440" tIns="45720" rIns="91440" bIns="45720" anchor="t" anchorCtr="0">
              <a:noAutofit/>
            </a:bodyPr>
            <a:lstStyle/>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25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69" name="Group 68">
              <a:extLst>
                <a:ext uri="{FF2B5EF4-FFF2-40B4-BE49-F238E27FC236}">
                  <a16:creationId xmlns:a16="http://schemas.microsoft.com/office/drawing/2014/main" id="{6B561D20-F51C-4DA1-93AB-57C145DF8AEE}"/>
                </a:ext>
              </a:extLst>
            </p:cNvPr>
            <p:cNvGrpSpPr/>
            <p:nvPr/>
          </p:nvGrpSpPr>
          <p:grpSpPr>
            <a:xfrm>
              <a:off x="-23839222" y="15136356"/>
              <a:ext cx="29655445" cy="12127252"/>
              <a:chOff x="-23980224" y="15036892"/>
              <a:chExt cx="29655445" cy="12127252"/>
            </a:xfrm>
          </p:grpSpPr>
          <p:pic>
            <p:nvPicPr>
              <p:cNvPr id="39" name="Picture 2">
                <a:extLst>
                  <a:ext uri="{FF2B5EF4-FFF2-40B4-BE49-F238E27FC236}">
                    <a16:creationId xmlns:a16="http://schemas.microsoft.com/office/drawing/2014/main" id="{7A53DD3B-BA32-4012-A973-56F92E222AB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3187338" y="16649063"/>
                <a:ext cx="7117742" cy="535498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0F97E39-AB56-3842-8E22-3F574A238B80}"/>
                  </a:ext>
                </a:extLst>
              </p:cNvPr>
              <p:cNvSpPr txBox="1"/>
              <p:nvPr/>
            </p:nvSpPr>
            <p:spPr>
              <a:xfrm>
                <a:off x="-5160762" y="22332052"/>
                <a:ext cx="10835983" cy="4832092"/>
              </a:xfrm>
              <a:prstGeom prst="rect">
                <a:avLst/>
              </a:prstGeom>
              <a:noFill/>
            </p:spPr>
            <p:txBody>
              <a:bodyPr wrap="square" rtlCol="0">
                <a:spAutoFit/>
              </a:bodyPr>
              <a:lstStyle/>
              <a:p>
                <a:pPr>
                  <a:spcAft>
                    <a:spcPts val="1200"/>
                  </a:spcAft>
                </a:pPr>
                <a:r>
                  <a:rPr lang="en-US" sz="2400" dirty="0">
                    <a:latin typeface="+mj-lt"/>
                    <a:ea typeface="Calibri" panose="020F0502020204030204" pitchFamily="34" charset="0"/>
                  </a:rPr>
                  <a:t>“I</a:t>
                </a:r>
                <a:r>
                  <a:rPr lang="en-US" sz="2400" dirty="0">
                    <a:effectLst/>
                    <a:latin typeface="+mj-lt"/>
                    <a:ea typeface="Calibri" panose="020F0502020204030204" pitchFamily="34" charset="0"/>
                  </a:rPr>
                  <a:t>’m taking AREC 202…microeconomics, and in that class we are learning about demand and price elasticity. Being able  to tie this example into the class is on from real life experiences is something that is hard to </a:t>
                </a:r>
                <a:r>
                  <a:rPr lang="en-US" sz="2400" dirty="0">
                    <a:latin typeface="+mj-lt"/>
                    <a:ea typeface="Calibri" panose="020F0502020204030204" pitchFamily="34" charset="0"/>
                  </a:rPr>
                  <a:t>forget…I may forget an equation, but being able to learn hands </a:t>
                </a:r>
                <a:r>
                  <a:rPr lang="en-US" sz="2400" dirty="0">
                    <a:effectLst/>
                    <a:latin typeface="+mj-lt"/>
                    <a:ea typeface="Calibri" panose="020F0502020204030204" pitchFamily="34" charset="0"/>
                  </a:rPr>
                  <a:t>on from real life experiences is something that is hard to forget.”</a:t>
                </a:r>
              </a:p>
              <a:p>
                <a:pPr>
                  <a:spcAft>
                    <a:spcPts val="1200"/>
                  </a:spcAft>
                </a:pPr>
                <a:r>
                  <a:rPr lang="en-US" sz="2400" dirty="0">
                    <a:latin typeface="+mj-lt"/>
                    <a:ea typeface="Calibri" panose="020F0502020204030204" pitchFamily="34" charset="0"/>
                  </a:rPr>
                  <a:t>“</a:t>
                </a:r>
                <a:r>
                  <a:rPr lang="en-US" sz="2400" dirty="0">
                    <a:effectLst/>
                    <a:latin typeface="+mj-lt"/>
                    <a:ea typeface="Calibri" panose="020F0502020204030204" pitchFamily="34" charset="0"/>
                  </a:rPr>
                  <a:t>I didn't even know that  CSU offered a lot of the things that they showed us…For example, the program for students to help rehabilitate the animals through interacting with them and caring for them…also for students to train their horses and prep them for sale at the end of the year.”</a:t>
                </a:r>
              </a:p>
              <a:p>
                <a:pPr>
                  <a:spcAft>
                    <a:spcPts val="1200"/>
                  </a:spcAft>
                </a:pPr>
                <a:endParaRPr lang="en-US" sz="2400" dirty="0">
                  <a:effectLst/>
                  <a:latin typeface="+mj-lt"/>
                  <a:ea typeface="Calibri" panose="020F0502020204030204" pitchFamily="34" charset="0"/>
                </a:endParaRPr>
              </a:p>
            </p:txBody>
          </p:sp>
          <p:sp>
            <p:nvSpPr>
              <p:cNvPr id="60" name="TextBox 59">
                <a:extLst>
                  <a:ext uri="{FF2B5EF4-FFF2-40B4-BE49-F238E27FC236}">
                    <a16:creationId xmlns:a16="http://schemas.microsoft.com/office/drawing/2014/main" id="{1BF94BB0-B489-4017-8FBA-B85CE27F2E16}"/>
                  </a:ext>
                </a:extLst>
              </p:cNvPr>
              <p:cNvSpPr txBox="1"/>
              <p:nvPr/>
            </p:nvSpPr>
            <p:spPr>
              <a:xfrm>
                <a:off x="-23980224" y="15091382"/>
                <a:ext cx="9874685" cy="7450373"/>
              </a:xfrm>
              <a:prstGeom prst="rect">
                <a:avLst/>
              </a:prstGeom>
              <a:noFill/>
            </p:spPr>
            <p:txBody>
              <a:bodyPr wrap="square" rtlCol="0">
                <a:spAutoFit/>
              </a:bodyPr>
              <a:lstStyle/>
              <a:p>
                <a:pPr marL="0" marR="0" lvl="0" indent="0" algn="l" defTabSz="3532348" rtl="0" eaLnBrk="1" fontAlgn="auto" latinLnBrk="0" hangingPunct="1">
                  <a:lnSpc>
                    <a:spcPct val="107000"/>
                  </a:lnSpc>
                  <a:spcBef>
                    <a:spcPts val="0"/>
                  </a:spcBef>
                  <a:spcAft>
                    <a:spcPts val="800"/>
                  </a:spcAft>
                  <a:buClrTx/>
                  <a:buSzTx/>
                  <a:buFontTx/>
                  <a:buNone/>
                  <a:tabLst/>
                  <a:defRPr/>
                </a:pPr>
                <a:r>
                  <a:rPr kumimoji="0" lang="en-US" sz="2400" b="1" i="1"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rPr>
                  <a:t>Theme 1: </a:t>
                </a: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r>
                  <a:rPr kumimoji="0" lang="en-US" sz="2800" b="1" i="1"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rPr>
                  <a:t>HIPs facilitated an understanding of a broader agriculture system</a:t>
                </a: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p:txBody>
          </p:sp>
          <p:sp>
            <p:nvSpPr>
              <p:cNvPr id="61" name="TextBox 60">
                <a:extLst>
                  <a:ext uri="{FF2B5EF4-FFF2-40B4-BE49-F238E27FC236}">
                    <a16:creationId xmlns:a16="http://schemas.microsoft.com/office/drawing/2014/main" id="{1564ADD7-FEE9-497E-BDF1-966369E19AEC}"/>
                  </a:ext>
                </a:extLst>
              </p:cNvPr>
              <p:cNvSpPr txBox="1"/>
              <p:nvPr/>
            </p:nvSpPr>
            <p:spPr>
              <a:xfrm>
                <a:off x="-4880861" y="15036892"/>
                <a:ext cx="10459073" cy="1471365"/>
              </a:xfrm>
              <a:prstGeom prst="rect">
                <a:avLst/>
              </a:prstGeom>
              <a:noFill/>
            </p:spPr>
            <p:txBody>
              <a:bodyPr wrap="square" rtlCol="0">
                <a:spAutoFit/>
              </a:bodyPr>
              <a:lstStyle/>
              <a:p>
                <a:pPr marL="0" marR="0" lvl="0" indent="0" algn="l" defTabSz="3532348" rtl="0" eaLnBrk="1" fontAlgn="auto" latinLnBrk="0" hangingPunct="1">
                  <a:lnSpc>
                    <a:spcPct val="107000"/>
                  </a:lnSpc>
                  <a:spcBef>
                    <a:spcPts val="0"/>
                  </a:spcBef>
                  <a:spcAft>
                    <a:spcPts val="800"/>
                  </a:spcAft>
                  <a:buClrTx/>
                  <a:buSzTx/>
                  <a:buFontTx/>
                  <a:buNone/>
                  <a:tabLst/>
                  <a:defRPr/>
                </a:pPr>
                <a:r>
                  <a:rPr kumimoji="0" lang="en-US" sz="2400" b="1" i="1"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rPr>
                  <a:t>Theme 3:</a:t>
                </a: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r>
                  <a:rPr kumimoji="0" lang="en-US" sz="2800" b="1" i="1"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rPr>
                  <a:t>HIPs allowed for students to develop and express pride in the institution</a:t>
                </a:r>
              </a:p>
            </p:txBody>
          </p:sp>
          <p:sp>
            <p:nvSpPr>
              <p:cNvPr id="63" name="TextBox 62">
                <a:extLst>
                  <a:ext uri="{FF2B5EF4-FFF2-40B4-BE49-F238E27FC236}">
                    <a16:creationId xmlns:a16="http://schemas.microsoft.com/office/drawing/2014/main" id="{FA41586C-CF81-43BD-9584-4F7847AA9835}"/>
                  </a:ext>
                </a:extLst>
              </p:cNvPr>
              <p:cNvSpPr txBox="1"/>
              <p:nvPr/>
            </p:nvSpPr>
            <p:spPr>
              <a:xfrm>
                <a:off x="-13987014" y="15211366"/>
                <a:ext cx="8987629" cy="1471365"/>
              </a:xfrm>
              <a:prstGeom prst="rect">
                <a:avLst/>
              </a:prstGeom>
              <a:noFill/>
            </p:spPr>
            <p:txBody>
              <a:bodyPr wrap="square" rtlCol="0">
                <a:spAutoFit/>
              </a:bodyPr>
              <a:lstStyle/>
              <a:p>
                <a:pPr marL="0" marR="0" lvl="0" indent="0" algn="l" defTabSz="3532348" rtl="0" eaLnBrk="1" fontAlgn="auto" latinLnBrk="0" hangingPunct="1">
                  <a:lnSpc>
                    <a:spcPct val="107000"/>
                  </a:lnSpc>
                  <a:spcBef>
                    <a:spcPts val="0"/>
                  </a:spcBef>
                  <a:spcAft>
                    <a:spcPts val="800"/>
                  </a:spcAft>
                  <a:buClrTx/>
                  <a:buSzTx/>
                  <a:buFontTx/>
                  <a:buNone/>
                  <a:tabLst/>
                  <a:defRPr/>
                </a:pPr>
                <a:r>
                  <a:rPr kumimoji="0" lang="en-US" sz="2400" b="1" i="1"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rPr>
                  <a:t>Theme 2:</a:t>
                </a: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endParaRPr>
              </a:p>
              <a:p>
                <a:pPr marL="0" marR="0" lvl="0" indent="0" algn="l" defTabSz="3532348" rtl="0" eaLnBrk="1" fontAlgn="auto" latinLnBrk="0" hangingPunct="1">
                  <a:lnSpc>
                    <a:spcPct val="107000"/>
                  </a:lnSpc>
                  <a:spcBef>
                    <a:spcPts val="0"/>
                  </a:spcBef>
                  <a:spcAft>
                    <a:spcPts val="800"/>
                  </a:spcAft>
                  <a:buClrTx/>
                  <a:buSzTx/>
                  <a:buFontTx/>
                  <a:buNone/>
                  <a:tabLst/>
                  <a:defRPr/>
                </a:pPr>
                <a:r>
                  <a:rPr kumimoji="0" lang="en-US" sz="2800" b="1" i="1" u="none" strike="noStrike" kern="1200" cap="none" spc="0" normalizeH="0" baseline="0" noProof="0" dirty="0">
                    <a:ln>
                      <a:noFill/>
                    </a:ln>
                    <a:solidFill>
                      <a:prstClr val="black"/>
                    </a:solidFill>
                    <a:effectLst/>
                    <a:uLnTx/>
                    <a:uFillTx/>
                    <a:latin typeface="Verdana"/>
                    <a:ea typeface="Calibri" panose="020F0502020204030204" pitchFamily="34" charset="0"/>
                    <a:cs typeface="Times New Roman" panose="02020603050405020304" pitchFamily="18" charset="0"/>
                  </a:rPr>
                  <a:t>HIPs facilitated deeper learning and connection building</a:t>
                </a:r>
              </a:p>
            </p:txBody>
          </p:sp>
          <p:pic>
            <p:nvPicPr>
              <p:cNvPr id="50" name="Picture 2">
                <a:extLst>
                  <a:ext uri="{FF2B5EF4-FFF2-40B4-BE49-F238E27FC236}">
                    <a16:creationId xmlns:a16="http://schemas.microsoft.com/office/drawing/2014/main" id="{E91992C9-8E8A-4636-832D-8CE127F709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106644" y="16868240"/>
                <a:ext cx="5053437" cy="3458390"/>
              </a:xfrm>
              <a:prstGeom prst="rect">
                <a:avLst/>
              </a:prstGeom>
              <a:noFill/>
              <a:extLst>
                <a:ext uri="{909E8E84-426E-40DD-AFC4-6F175D3DCCD1}">
                  <a14:hiddenFill xmlns:a14="http://schemas.microsoft.com/office/drawing/2010/main">
                    <a:solidFill>
                      <a:srgbClr val="FFFFFF"/>
                    </a:solidFill>
                  </a14:hiddenFill>
                </a:ext>
              </a:extLst>
            </p:spPr>
          </p:pic>
          <p:pic>
            <p:nvPicPr>
              <p:cNvPr id="67" name="Picture 66">
                <a:extLst>
                  <a:ext uri="{FF2B5EF4-FFF2-40B4-BE49-F238E27FC236}">
                    <a16:creationId xmlns:a16="http://schemas.microsoft.com/office/drawing/2014/main" id="{A5416840-EAA1-4E32-A0A9-DC81CE2EA7EC}"/>
                  </a:ext>
                </a:extLst>
              </p:cNvPr>
              <p:cNvPicPr>
                <a:picLocks noChangeAspect="1"/>
              </p:cNvPicPr>
              <p:nvPr/>
            </p:nvPicPr>
            <p:blipFill>
              <a:blip r:embed="rId5"/>
              <a:stretch>
                <a:fillRect/>
              </a:stretch>
            </p:blipFill>
            <p:spPr>
              <a:xfrm>
                <a:off x="-8795646" y="17541289"/>
                <a:ext cx="3339481" cy="4462761"/>
              </a:xfrm>
              <a:prstGeom prst="rect">
                <a:avLst/>
              </a:prstGeom>
            </p:spPr>
          </p:pic>
          <p:sp>
            <p:nvSpPr>
              <p:cNvPr id="68" name="TextBox 67">
                <a:extLst>
                  <a:ext uri="{FF2B5EF4-FFF2-40B4-BE49-F238E27FC236}">
                    <a16:creationId xmlns:a16="http://schemas.microsoft.com/office/drawing/2014/main" id="{BD8F7DDD-3987-41D4-BFD2-EFD60F0BF426}"/>
                  </a:ext>
                </a:extLst>
              </p:cNvPr>
              <p:cNvSpPr txBox="1"/>
              <p:nvPr/>
            </p:nvSpPr>
            <p:spPr>
              <a:xfrm>
                <a:off x="-13890519" y="22790148"/>
                <a:ext cx="8494104" cy="2008526"/>
              </a:xfrm>
              <a:prstGeom prst="rect">
                <a:avLst/>
              </a:prstGeom>
              <a:noFill/>
            </p:spPr>
            <p:txBody>
              <a:bodyPr wrap="square" rtlCol="0">
                <a:spAutoFit/>
              </a:bodyPr>
              <a:lstStyle/>
              <a:p>
                <a:pPr marL="0" marR="0" lvl="0" indent="0" algn="l" defTabSz="3532348"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Verdana"/>
                    <a:ea typeface="+mn-ea"/>
                    <a:cs typeface="+mn-cs"/>
                  </a:rPr>
                  <a:t>“…our discussions [were] much more valuable than they would have been one large group. The group leaders were also great at getting me to think deeper and make connections between experiences I wouldn't have made otherwise."</a:t>
                </a:r>
              </a:p>
            </p:txBody>
          </p:sp>
        </p:grpSp>
      </p:grpSp>
      <p:pic>
        <p:nvPicPr>
          <p:cNvPr id="42" name="Picture 4">
            <a:extLst>
              <a:ext uri="{FF2B5EF4-FFF2-40B4-BE49-F238E27FC236}">
                <a16:creationId xmlns:a16="http://schemas.microsoft.com/office/drawing/2014/main" id="{D3B2106C-25CA-411C-8BA9-962A0096D7D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p:blipFill>
        <p:spPr bwMode="auto">
          <a:xfrm>
            <a:off x="2060335" y="14273359"/>
            <a:ext cx="8075495" cy="6056621"/>
          </a:xfrm>
          <a:prstGeom prst="rect">
            <a:avLst/>
          </a:prstGeom>
          <a:noFill/>
          <a:extLst>
            <a:ext uri="{909E8E84-426E-40DD-AFC4-6F175D3DCCD1}">
              <a14:hiddenFill xmlns:a14="http://schemas.microsoft.com/office/drawing/2010/main">
                <a:solidFill>
                  <a:srgbClr val="FFFFFF"/>
                </a:solidFill>
              </a14:hiddenFill>
            </a:ext>
          </a:extLst>
        </p:spPr>
      </p:pic>
      <p:sp>
        <p:nvSpPr>
          <p:cNvPr id="71" name="TextBox 70">
            <a:extLst>
              <a:ext uri="{FF2B5EF4-FFF2-40B4-BE49-F238E27FC236}">
                <a16:creationId xmlns:a16="http://schemas.microsoft.com/office/drawing/2014/main" id="{104D13AC-F1B1-4E1F-8149-4B0A5ED3B228}"/>
              </a:ext>
            </a:extLst>
          </p:cNvPr>
          <p:cNvSpPr txBox="1"/>
          <p:nvPr/>
        </p:nvSpPr>
        <p:spPr>
          <a:xfrm>
            <a:off x="1557709" y="20361055"/>
            <a:ext cx="9996093" cy="3785652"/>
          </a:xfrm>
          <a:prstGeom prst="rect">
            <a:avLst/>
          </a:prstGeom>
          <a:noFill/>
        </p:spPr>
        <p:txBody>
          <a:bodyPr wrap="square" rtlCol="0">
            <a:spAutoFit/>
          </a:bodyPr>
          <a:lstStyle/>
          <a:p>
            <a:pPr marL="0" marR="0">
              <a:spcBef>
                <a:spcPts val="0"/>
              </a:spcBef>
              <a:spcAft>
                <a:spcPts val="0"/>
              </a:spcAft>
            </a:pPr>
            <a:r>
              <a:rPr lang="en-US" sz="2400" dirty="0">
                <a:solidFill>
                  <a:srgbClr val="000000"/>
                </a:solidFill>
                <a:effectLst/>
                <a:latin typeface="+mj-lt"/>
                <a:ea typeface="Calibri" panose="020F0502020204030204" pitchFamily="34" charset="0"/>
              </a:rPr>
              <a:t>“While visiting the Schwalm’s Farm, myself and many other of my peers were exposed to a lifestyle that the average person is not connected within their everyday schedules. This was a great way for all of us students to broaden our knowledge in the agricultural field (literally).”</a:t>
            </a:r>
          </a:p>
          <a:p>
            <a:pPr marL="0" marR="0">
              <a:spcBef>
                <a:spcPts val="0"/>
              </a:spcBef>
              <a:spcAft>
                <a:spcPts val="0"/>
              </a:spcAft>
            </a:pPr>
            <a:endParaRPr lang="en-US" sz="2400" dirty="0">
              <a:effectLst/>
              <a:latin typeface="+mj-lt"/>
              <a:ea typeface="Calibri" panose="020F0502020204030204" pitchFamily="34" charset="0"/>
            </a:endParaRPr>
          </a:p>
          <a:p>
            <a:pPr marL="0" marR="0" lvl="0" indent="0" algn="l" defTabSz="3532348" rtl="0" eaLnBrk="1" fontAlgn="auto" latinLnBrk="0" hangingPunct="1">
              <a:lnSpc>
                <a:spcPct val="100000"/>
              </a:lnSpc>
              <a:spcBef>
                <a:spcPts val="0"/>
              </a:spcBef>
              <a:spcAft>
                <a:spcPts val="0"/>
              </a:spcAft>
              <a:buClrTx/>
              <a:buSzTx/>
              <a:buFontTx/>
              <a:buNone/>
              <a:tabLst/>
              <a:defRPr/>
            </a:pPr>
            <a:r>
              <a:rPr lang="en-US" sz="2400" dirty="0">
                <a:effectLst/>
                <a:latin typeface="+mj-lt"/>
                <a:ea typeface="Calibri" panose="020F0502020204030204" pitchFamily="34" charset="0"/>
              </a:rPr>
              <a:t>“</a:t>
            </a:r>
            <a:r>
              <a:rPr kumimoji="0" lang="en-US" sz="2400" b="0" i="0" u="none" strike="noStrike" kern="1200" cap="none" spc="0" normalizeH="0" baseline="0" noProof="0" dirty="0">
                <a:ln>
                  <a:noFill/>
                </a:ln>
                <a:solidFill>
                  <a:srgbClr val="000000"/>
                </a:solidFill>
                <a:effectLst/>
                <a:uLnTx/>
                <a:uFillTx/>
                <a:latin typeface="Verdana"/>
                <a:ea typeface="Calibri" panose="020F0502020204030204" pitchFamily="34" charset="0"/>
                <a:cs typeface="+mn-cs"/>
              </a:rPr>
              <a:t>It seems so obvious that this food doesn’t just pop up out of nowhere…People just don’t seem to make that connection and I felt that was a very vital experience for me. It really changed my entire thought process on everything I eat.”</a:t>
            </a:r>
            <a:endParaRPr kumimoji="0" lang="en-US" sz="2400" b="0" i="0" u="none" strike="noStrike" kern="1200" cap="none" spc="0" normalizeH="0" baseline="0" noProof="0" dirty="0">
              <a:ln>
                <a:noFill/>
              </a:ln>
              <a:solidFill>
                <a:prstClr val="black"/>
              </a:solidFill>
              <a:effectLst/>
              <a:uLnTx/>
              <a:uFillTx/>
              <a:latin typeface="Verdana"/>
              <a:ea typeface="Calibri" panose="020F0502020204030204" pitchFamily="34" charset="0"/>
              <a:cs typeface="+mn-cs"/>
            </a:endParaRPr>
          </a:p>
        </p:txBody>
      </p:sp>
      <p:pic>
        <p:nvPicPr>
          <p:cNvPr id="74" name="Picture 73" descr="A picture containing food&#10;&#10;Description automatically generated">
            <a:extLst>
              <a:ext uri="{FF2B5EF4-FFF2-40B4-BE49-F238E27FC236}">
                <a16:creationId xmlns:a16="http://schemas.microsoft.com/office/drawing/2014/main" id="{A61A42EE-B7AC-4508-A447-4681970821D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880592" y="27617020"/>
            <a:ext cx="5029200" cy="1839510"/>
          </a:xfrm>
          <a:prstGeom prst="rect">
            <a:avLst/>
          </a:prstGeom>
        </p:spPr>
      </p:pic>
      <p:pic>
        <p:nvPicPr>
          <p:cNvPr id="79" name="Picture 78">
            <a:extLst>
              <a:ext uri="{FF2B5EF4-FFF2-40B4-BE49-F238E27FC236}">
                <a16:creationId xmlns:a16="http://schemas.microsoft.com/office/drawing/2014/main" id="{C5D34600-39F9-4A31-AE42-5B20C077CEAA}"/>
              </a:ext>
            </a:extLst>
          </p:cNvPr>
          <p:cNvPicPr>
            <a:picLocks noChangeAspect="1"/>
          </p:cNvPicPr>
          <p:nvPr/>
        </p:nvPicPr>
        <p:blipFill>
          <a:blip r:embed="rId8"/>
          <a:stretch>
            <a:fillRect/>
          </a:stretch>
        </p:blipFill>
        <p:spPr>
          <a:xfrm>
            <a:off x="26550297" y="1733177"/>
            <a:ext cx="3247176" cy="3247176"/>
          </a:xfrm>
          <a:prstGeom prst="rect">
            <a:avLst/>
          </a:prstGeom>
        </p:spPr>
      </p:pic>
      <p:pic>
        <p:nvPicPr>
          <p:cNvPr id="81" name="Picture 80">
            <a:extLst>
              <a:ext uri="{FF2B5EF4-FFF2-40B4-BE49-F238E27FC236}">
                <a16:creationId xmlns:a16="http://schemas.microsoft.com/office/drawing/2014/main" id="{3C776B68-B1C4-4B94-9869-3A00D9D569B6}"/>
              </a:ext>
            </a:extLst>
          </p:cNvPr>
          <p:cNvPicPr>
            <a:picLocks noChangeAspect="1"/>
          </p:cNvPicPr>
          <p:nvPr/>
        </p:nvPicPr>
        <p:blipFill>
          <a:blip r:embed="rId8"/>
          <a:stretch>
            <a:fillRect/>
          </a:stretch>
        </p:blipFill>
        <p:spPr>
          <a:xfrm>
            <a:off x="2840020" y="1829020"/>
            <a:ext cx="3247176" cy="3247176"/>
          </a:xfrm>
          <a:prstGeom prst="rect">
            <a:avLst/>
          </a:prstGeom>
        </p:spPr>
      </p:pic>
    </p:spTree>
    <p:extLst>
      <p:ext uri="{BB962C8B-B14F-4D97-AF65-F5344CB8AC3E}">
        <p14:creationId xmlns:p14="http://schemas.microsoft.com/office/powerpoint/2010/main" val="4098581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Aspect</Template>
  <TotalTime>3290</TotalTime>
  <Words>750</Words>
  <Application>Microsoft Macintosh PowerPoint</Application>
  <PresentationFormat>Custom</PresentationFormat>
  <Paragraphs>54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Verdana</vt:lpstr>
      <vt:lpstr>Wingdings 2</vt:lpstr>
      <vt:lpstr>Aspect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Clark,Nathan</dc:creator>
  <cp:lastModifiedBy>Bennett,Jenny</cp:lastModifiedBy>
  <cp:revision>131</cp:revision>
  <cp:lastPrinted>2020-09-07T00:54:06Z</cp:lastPrinted>
  <dcterms:created xsi:type="dcterms:W3CDTF">2014-05-08T02:36:42Z</dcterms:created>
  <dcterms:modified xsi:type="dcterms:W3CDTF">2020-09-07T00:57:15Z</dcterms:modified>
</cp:coreProperties>
</file>